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62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21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4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3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7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27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3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3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A8A6-4D28-40D0-8FDB-6CBFD63E4CB5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17D83-2173-46B2-83C0-15EC8318B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0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4717" y="7439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Применение метода «синквейн» при изучении башкирского языка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4717" y="3633569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>
                <a:solidFill>
                  <a:srgbClr val="00B0F0"/>
                </a:solidFill>
              </a:rPr>
              <a:t>Воспитатель МАДОУ детский сад №39 </a:t>
            </a:r>
            <a:r>
              <a:rPr lang="ru-RU" dirty="0" err="1" smtClean="0">
                <a:solidFill>
                  <a:srgbClr val="00B0F0"/>
                </a:solidFill>
              </a:rPr>
              <a:t>г.Нефтекамска</a:t>
            </a:r>
            <a:r>
              <a:rPr lang="ru-RU" dirty="0" smtClean="0">
                <a:solidFill>
                  <a:srgbClr val="00B0F0"/>
                </a:solidFill>
              </a:rPr>
              <a:t> РБ</a:t>
            </a:r>
          </a:p>
          <a:p>
            <a:pPr algn="r"/>
            <a:r>
              <a:rPr lang="ru-RU" dirty="0" smtClean="0">
                <a:solidFill>
                  <a:srgbClr val="00B0F0"/>
                </a:solidFill>
              </a:rPr>
              <a:t>Шаяхметова </a:t>
            </a:r>
            <a:r>
              <a:rPr lang="ru-RU" dirty="0" err="1" smtClean="0">
                <a:solidFill>
                  <a:srgbClr val="00B0F0"/>
                </a:solidFill>
              </a:rPr>
              <a:t>Инзиля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Рафаэловна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2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1185" cy="8534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 smtClean="0">
                <a:solidFill>
                  <a:srgbClr val="FFFF00"/>
                </a:solidFill>
              </a:rPr>
              <a:t>Что такое синквейн?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2772" y="1690687"/>
            <a:ext cx="8799787" cy="6661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Синквейн  </a:t>
            </a:r>
            <a:r>
              <a:rPr lang="ru-RU" dirty="0">
                <a:solidFill>
                  <a:srgbClr val="002060"/>
                </a:solidFill>
              </a:rPr>
              <a:t>– это французское пятистишие, похожее на японские стихотворения.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/>
              <a:t>Форма синквейна была разработана американской поэтессой Аделаидой </a:t>
            </a:r>
            <a:r>
              <a:rPr lang="ru-RU" dirty="0" err="1" smtClean="0"/>
              <a:t>Крэпси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Синквейн – это необычное стихотворение, а стихотворение, написанное в соответствии с определёнными правилами. Сравнительно недавно педагоги стали применять синквейн для активизации познавательной деятельности и стали использовать его как метод развития речи.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0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Цели и задачи </a:t>
            </a:r>
            <a:r>
              <a:rPr lang="ru-RU" dirty="0" err="1" smtClean="0">
                <a:solidFill>
                  <a:srgbClr val="FFFF00"/>
                </a:solidFill>
              </a:rPr>
              <a:t>тенологии</a:t>
            </a:r>
            <a:r>
              <a:rPr lang="ru-RU" dirty="0" smtClean="0">
                <a:solidFill>
                  <a:srgbClr val="FFFF00"/>
                </a:solidFill>
              </a:rPr>
              <a:t> «синквейн»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dirty="0">
                <a:solidFill>
                  <a:schemeClr val="accent1">
                    <a:lumMod val="75000"/>
                  </a:schemeClr>
                </a:solidFill>
              </a:rPr>
              <a:t>Цель игровой технологии </a:t>
            </a:r>
            <a:r>
              <a:rPr lang="ru-RU" sz="9600" b="1" i="1" dirty="0">
                <a:solidFill>
                  <a:schemeClr val="accent1">
                    <a:lumMod val="75000"/>
                  </a:schemeClr>
                </a:solidFill>
              </a:rPr>
              <a:t>«Синквейн» 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9600" dirty="0" smtClean="0"/>
              <a:t> </a:t>
            </a:r>
            <a:r>
              <a:rPr lang="ru-RU" sz="9600" dirty="0">
                <a:solidFill>
                  <a:srgbClr val="002060"/>
                </a:solidFill>
              </a:rPr>
              <a:t>развитие связной речи дошкольников посредством составления синквейна с помощью символов, добиться умения выделять главную мысль текста, а также выражать свои мысли.</a:t>
            </a:r>
          </a:p>
          <a:p>
            <a:pPr marL="0" indent="0">
              <a:buNone/>
            </a:pPr>
            <a:r>
              <a:rPr lang="ru-RU" sz="9600" b="1" dirty="0">
                <a:solidFill>
                  <a:srgbClr val="002060"/>
                </a:solidFill>
              </a:rPr>
              <a:t>Задачи: </a:t>
            </a:r>
            <a:endParaRPr lang="ru-RU" sz="9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закрепить понятия: предмет, признак предмета, действие предмета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научить использовать модели существительного, прилагательного и глагола при составлении предложений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учить выделять главную мысль, классифицировать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автоматизировать </a:t>
            </a:r>
            <a:r>
              <a:rPr lang="ru-RU" sz="9600" dirty="0" smtClean="0">
                <a:solidFill>
                  <a:srgbClr val="002060"/>
                </a:solidFill>
              </a:rPr>
              <a:t> </a:t>
            </a:r>
            <a:r>
              <a:rPr lang="ru-RU" sz="9600" dirty="0">
                <a:solidFill>
                  <a:srgbClr val="002060"/>
                </a:solidFill>
              </a:rPr>
              <a:t>звуки речи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пополнять и активизировать слова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формировать умение кратко пересказывать текст</a:t>
            </a:r>
          </a:p>
          <a:p>
            <a:pPr marL="0" indent="0">
              <a:buNone/>
            </a:pPr>
            <a:r>
              <a:rPr lang="ru-RU" sz="9600" dirty="0">
                <a:solidFill>
                  <a:srgbClr val="002060"/>
                </a:solidFill>
              </a:rPr>
              <a:t>обучить самостоятельной работе по составлению синквейна с опорой на алгоритм-модель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4002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266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 чём же его эффективность и значимость?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664669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Во-первых</a:t>
            </a:r>
            <a:r>
              <a:rPr lang="ru-RU" dirty="0">
                <a:solidFill>
                  <a:srgbClr val="002060"/>
                </a:solidFill>
              </a:rPr>
              <a:t>, его простота. Синквейн могут составить все.</a:t>
            </a:r>
          </a:p>
          <a:p>
            <a:r>
              <a:rPr lang="ru-RU" dirty="0">
                <a:solidFill>
                  <a:srgbClr val="002060"/>
                </a:solidFill>
              </a:rPr>
              <a:t>Во-вторых, в составлении синквейна каждый ребенок может реализовать свои творческие, интеллектуальные возможности.</a:t>
            </a:r>
          </a:p>
          <a:p>
            <a:r>
              <a:rPr lang="ru-RU" dirty="0">
                <a:solidFill>
                  <a:srgbClr val="002060"/>
                </a:solidFill>
              </a:rPr>
              <a:t>Синквейн является игровым приемом.</a:t>
            </a:r>
          </a:p>
          <a:p>
            <a:r>
              <a:rPr lang="ru-RU" dirty="0">
                <a:solidFill>
                  <a:srgbClr val="002060"/>
                </a:solidFill>
              </a:rPr>
              <a:t>Составление синквейна используется как заключительное задание по пройденному материалу.</a:t>
            </a:r>
          </a:p>
          <a:p>
            <a:r>
              <a:rPr lang="ru-RU" dirty="0">
                <a:solidFill>
                  <a:srgbClr val="002060"/>
                </a:solidFill>
              </a:rPr>
              <a:t>Составление синквейна используется для проведения рефлексии, анализа и синтеза полученной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97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6" y="0"/>
            <a:ext cx="1211842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62759"/>
            <a:ext cx="10515600" cy="1953447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Правила составления синквейна: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462" y="1030014"/>
            <a:ext cx="9375228" cy="5990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1 строка </a:t>
            </a:r>
            <a:r>
              <a:rPr lang="ru-RU" sz="2400" b="1" dirty="0">
                <a:solidFill>
                  <a:srgbClr val="002060"/>
                </a:solidFill>
              </a:rPr>
              <a:t>– Название</a:t>
            </a:r>
            <a:r>
              <a:rPr lang="ru-RU" sz="2400" dirty="0">
                <a:solidFill>
                  <a:srgbClr val="002060"/>
                </a:solidFill>
              </a:rPr>
              <a:t>. Одно слово, обычно существительное, отражающее главную идею( Кто, что?);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 строка </a:t>
            </a:r>
            <a:r>
              <a:rPr lang="ru-RU" sz="2400" b="1" dirty="0">
                <a:solidFill>
                  <a:srgbClr val="002060"/>
                </a:solidFill>
              </a:rPr>
              <a:t>– Описание</a:t>
            </a:r>
            <a:r>
              <a:rPr lang="ru-RU" sz="2400" dirty="0">
                <a:solidFill>
                  <a:srgbClr val="002060"/>
                </a:solidFill>
              </a:rPr>
              <a:t>. Два слова, прилагательные, описывающие основную мысль ( Какой, какая, какое, какие?);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3 строка </a:t>
            </a:r>
            <a:r>
              <a:rPr lang="ru-RU" sz="2400" b="1" dirty="0">
                <a:solidFill>
                  <a:srgbClr val="002060"/>
                </a:solidFill>
              </a:rPr>
              <a:t>– Действие</a:t>
            </a:r>
            <a:r>
              <a:rPr lang="ru-RU" sz="2400" dirty="0">
                <a:solidFill>
                  <a:srgbClr val="002060"/>
                </a:solidFill>
              </a:rPr>
              <a:t>. Три слова, глаголы, описывающие действия в рамках темы( Что делает, что делают?);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4 строка </a:t>
            </a:r>
            <a:r>
              <a:rPr lang="ru-RU" sz="2400" b="1" dirty="0">
                <a:solidFill>
                  <a:srgbClr val="002060"/>
                </a:solidFill>
              </a:rPr>
              <a:t>– Фраза из нескольких слов</a:t>
            </a:r>
            <a:r>
              <a:rPr lang="ru-RU" sz="2400" dirty="0">
                <a:solidFill>
                  <a:srgbClr val="002060"/>
                </a:solidFill>
              </a:rPr>
              <a:t>, показывающая отношение к теме, выражающая личное отношение автора синквейна к описываемому предмету или объекту;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5 строка </a:t>
            </a:r>
            <a:r>
              <a:rPr lang="ru-RU" sz="2400" b="1" dirty="0">
                <a:solidFill>
                  <a:srgbClr val="002060"/>
                </a:solidFill>
              </a:rPr>
              <a:t>– Синоним названия темы</a:t>
            </a:r>
            <a:r>
              <a:rPr lang="ru-RU" sz="2400" dirty="0">
                <a:solidFill>
                  <a:srgbClr val="002060"/>
                </a:solidFill>
              </a:rPr>
              <a:t>. Одно слово-резюме, характеризующее суть предмета или объекта (обобщающее слово). Вывод, итог, ассоциация.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2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" y="0"/>
            <a:ext cx="1196077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Модель синквейна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0" lvl="4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31" y="933312"/>
            <a:ext cx="11214537" cy="592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5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791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24662"/>
            <a:ext cx="10515600" cy="566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Вариативность в применении технологии синквейн.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352" y="2070538"/>
            <a:ext cx="11753193" cy="37627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Синквейн использую </a:t>
            </a:r>
            <a:r>
              <a:rPr lang="ru-RU" dirty="0">
                <a:solidFill>
                  <a:srgbClr val="002060"/>
                </a:solidFill>
              </a:rPr>
              <a:t>на занятиях для закрепления изученной лексической темы.</a:t>
            </a:r>
          </a:p>
          <a:p>
            <a:r>
              <a:rPr lang="ru-RU" dirty="0">
                <a:solidFill>
                  <a:srgbClr val="002060"/>
                </a:solidFill>
              </a:rPr>
              <a:t>На занятиях по развитию связной речи: используя слова из синквейна, придумать рассказ.</a:t>
            </a:r>
          </a:p>
          <a:p>
            <a:r>
              <a:rPr lang="ru-RU" dirty="0">
                <a:solidFill>
                  <a:srgbClr val="002060"/>
                </a:solidFill>
              </a:rPr>
              <a:t>Различные вариации для составления синквейна способствуют разноплановому составлению заданий.</a:t>
            </a:r>
          </a:p>
          <a:p>
            <a:r>
              <a:rPr lang="ru-RU" dirty="0">
                <a:solidFill>
                  <a:srgbClr val="002060"/>
                </a:solidFill>
              </a:rPr>
              <a:t>Составить синквейн по предметной картинке (сюжетным) картинкам,</a:t>
            </a:r>
          </a:p>
          <a:p>
            <a:r>
              <a:rPr lang="ru-RU" dirty="0">
                <a:solidFill>
                  <a:srgbClr val="002060"/>
                </a:solidFill>
              </a:rPr>
              <a:t>Составлением краткого рассказа по готовому синквейну (с использованием слов и фраз, входящих в состав синквейна);</a:t>
            </a:r>
          </a:p>
          <a:p>
            <a:r>
              <a:rPr lang="ru-RU" dirty="0">
                <a:solidFill>
                  <a:srgbClr val="002060"/>
                </a:solidFill>
              </a:rPr>
              <a:t>По прослушанному рассказу или сказке;</a:t>
            </a:r>
          </a:p>
          <a:p>
            <a:r>
              <a:rPr lang="ru-RU" dirty="0">
                <a:solidFill>
                  <a:srgbClr val="002060"/>
                </a:solidFill>
              </a:rPr>
              <a:t>Синквейн – загадка. Анализ неполного синквейна для определения отсутствующей части (например, дан синквейн без указания темы — без первой строки, необходимо на основе существующих строк, ее определить):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2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Примеры </a:t>
            </a:r>
            <a:r>
              <a:rPr lang="ru-RU" dirty="0" err="1" smtClean="0">
                <a:solidFill>
                  <a:srgbClr val="FFFF00"/>
                </a:solidFill>
              </a:rPr>
              <a:t>синквейнов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1. Машина.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 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 Быстрая, мощная.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. Едет, обгоняет, тормозит.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4. Я люблю кататься.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5. Транспорт.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1</a:t>
            </a:r>
            <a:r>
              <a:rPr lang="ru-RU" dirty="0">
                <a:solidFill>
                  <a:srgbClr val="002060"/>
                </a:solidFill>
              </a:rPr>
              <a:t>. Дождь.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2</a:t>
            </a:r>
            <a:r>
              <a:rPr lang="ru-RU" dirty="0">
                <a:solidFill>
                  <a:srgbClr val="002060"/>
                </a:solidFill>
              </a:rPr>
              <a:t>. Мокрый, холодный.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 3</a:t>
            </a:r>
            <a:r>
              <a:rPr lang="ru-RU" dirty="0">
                <a:solidFill>
                  <a:srgbClr val="002060"/>
                </a:solidFill>
              </a:rPr>
              <a:t>. Капает, стучит, льется.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 4</a:t>
            </a:r>
            <a:r>
              <a:rPr lang="ru-RU" dirty="0">
                <a:solidFill>
                  <a:srgbClr val="002060"/>
                </a:solidFill>
              </a:rPr>
              <a:t>. Я не люблю дождь.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 5</a:t>
            </a:r>
            <a:r>
              <a:rPr lang="ru-RU" dirty="0">
                <a:solidFill>
                  <a:srgbClr val="002060"/>
                </a:solidFill>
              </a:rPr>
              <a:t>. Вода.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0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8" algn="l" rtl="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rgbClr val="FFFF00"/>
                </a:solidFill>
              </a:rPr>
              <a:t>Синквейн для воспитателя детского сада - это: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Инструмент </a:t>
            </a:r>
            <a:r>
              <a:rPr lang="ru-RU" dirty="0">
                <a:solidFill>
                  <a:srgbClr val="002060"/>
                </a:solidFill>
              </a:rPr>
              <a:t>для синтеза и обобщения сложной информации, </a:t>
            </a:r>
          </a:p>
          <a:p>
            <a:r>
              <a:rPr lang="ru-RU" dirty="0">
                <a:solidFill>
                  <a:srgbClr val="002060"/>
                </a:solidFill>
              </a:rPr>
              <a:t>Средство творческого самовыражения ребёнка, </a:t>
            </a:r>
          </a:p>
          <a:p>
            <a:r>
              <a:rPr lang="ru-RU" dirty="0">
                <a:solidFill>
                  <a:srgbClr val="002060"/>
                </a:solidFill>
              </a:rPr>
              <a:t>Способ обогащения словарного запаса, </a:t>
            </a:r>
          </a:p>
          <a:p>
            <a:r>
              <a:rPr lang="ru-RU" dirty="0">
                <a:solidFill>
                  <a:srgbClr val="002060"/>
                </a:solidFill>
              </a:rPr>
              <a:t>Подготовка к краткому пересказу, </a:t>
            </a:r>
          </a:p>
          <a:p>
            <a:r>
              <a:rPr lang="ru-RU" dirty="0">
                <a:solidFill>
                  <a:srgbClr val="002060"/>
                </a:solidFill>
              </a:rPr>
              <a:t>И просто увлекательное занятие, благодаря которому каждый дошкольник может почувствовать себя гением-творцом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1413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553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Применение метода «синквейн» при изучении башкирского языка</vt:lpstr>
      <vt:lpstr>                 Что такое синквейн?</vt:lpstr>
      <vt:lpstr>Цели и задачи тенологии «синквейн»</vt:lpstr>
      <vt:lpstr>В чём же его эффективность и значимость? </vt:lpstr>
      <vt:lpstr>Правила составления синквейна:</vt:lpstr>
      <vt:lpstr>Модель синквейна  </vt:lpstr>
      <vt:lpstr>Вариативность в применении технологии синквейн.   </vt:lpstr>
      <vt:lpstr>Примеры синквейнов</vt:lpstr>
      <vt:lpstr>Синквейн для воспитателя детского сада - это: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метода «синквейн» при изучении башкирского языка</dc:title>
  <dc:creator>user</dc:creator>
  <cp:lastModifiedBy>user</cp:lastModifiedBy>
  <cp:revision>14</cp:revision>
  <dcterms:created xsi:type="dcterms:W3CDTF">2019-12-09T18:15:23Z</dcterms:created>
  <dcterms:modified xsi:type="dcterms:W3CDTF">2019-12-09T21:20:56Z</dcterms:modified>
</cp:coreProperties>
</file>