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втина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22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CD7D9-857C-4C83-92D5-A17AA5EB4ADD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C326D-92C0-4CD8-97AE-E1ECEB6A4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C326D-92C0-4CD8-97AE-E1ECEB6A4D1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185202-D090-4A9A-B07E-36A7815E6B3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244B7D-5E11-490B-8FFB-1D6600100F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6788" y="785794"/>
            <a:ext cx="60304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Букет для мамочки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Рисунок 5" descr="wQm3pxVQ2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2071678"/>
            <a:ext cx="4515541" cy="3857652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незабудка" descr="images (3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57166"/>
            <a:ext cx="1643073" cy="1928825"/>
          </a:xfrm>
          <a:prstGeom prst="rect">
            <a:avLst/>
          </a:prstGeom>
        </p:spPr>
      </p:pic>
      <p:pic>
        <p:nvPicPr>
          <p:cNvPr id="2" name="Рисунок корзина" descr="_________________53429dee7cea8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3143239"/>
            <a:ext cx="3714761" cy="371476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4" name="Рисунок тюльпан" descr="images (1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357166"/>
            <a:ext cx="1500198" cy="1500198"/>
          </a:xfrm>
          <a:prstGeom prst="rect">
            <a:avLst/>
          </a:prstGeom>
        </p:spPr>
      </p:pic>
      <p:pic>
        <p:nvPicPr>
          <p:cNvPr id="6" name="Рисунок крокус" descr="e64be7baed6781eadd65257735aba41e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58074" y="4572008"/>
            <a:ext cx="1785926" cy="1785926"/>
          </a:xfrm>
          <a:prstGeom prst="rect">
            <a:avLst/>
          </a:prstGeom>
        </p:spPr>
      </p:pic>
      <p:pic>
        <p:nvPicPr>
          <p:cNvPr id="10" name="Рисунок подснежник" descr="vesennie-1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357166"/>
            <a:ext cx="1714512" cy="2057429"/>
          </a:xfrm>
          <a:prstGeom prst="rect">
            <a:avLst/>
          </a:prstGeom>
        </p:spPr>
      </p:pic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857628"/>
            <a:ext cx="2219325" cy="20574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C -0.02309 -0.00393 -0.0276 -0.00671 -0.05278 2.22222E-6 C -0.0658 0.00347 -0.07795 0.01991 -0.08889 0.02963 C -0.09496 0.03495 -0.11198 0.03866 -0.11944 0.04074 C -0.12222 0.04329 -0.12483 0.04607 -0.12778 0.04815 C -0.13038 0.05 -0.13385 0.04931 -0.13611 0.05185 C -0.1493 0.06644 -0.13993 0.06435 -0.15 0.07778 C -0.15243 0.08102 -0.1559 0.08194 -0.15833 0.08519 C -0.16146 0.08935 -0.17726 0.12037 -0.17778 0.12222 C -0.18576 0.15394 -0.19028 0.16852 -0.20833 0.19259 C -0.21493 0.21898 -0.20555 0.18704 -0.21944 0.21482 C -0.22344 0.22269 -0.2243 0.23264 -0.22778 0.24074 C -0.23524 0.25833 -0.23125 0.2463 -0.24167 0.26296 C -0.24618 0.26991 -0.25035 0.2831 -0.25555 0.28889 C -0.26493 0.29907 -0.27691 0.3044 -0.28611 0.31482 C -0.30746 0.33866 -0.28212 0.31505 -0.30278 0.33333 C -0.30364 0.33704 -0.30417 0.34097 -0.30555 0.34444 C -0.30712 0.34838 -0.30989 0.35139 -0.31111 0.35556 C -0.3118 0.35764 -0.31406 0.38056 -0.31667 0.38519 C -0.3309 0.41065 -0.32917 0.39398 -0.33611 0.41852 C -0.34149 0.43727 -0.34167 0.45556 -0.35278 0.47037 " pathEditMode="relative" ptsTypes="ffffffffffffffffffff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197E-6 C -0.04809 0.01157 -0.01215 0.0037 -0.13229 -2.7197E-6 C -0.14028 -0.00023 -0.1467 -0.0074 -0.15382 -0.0104 C -0.16736 -0.01595 -0.18194 -0.01827 -0.19531 -0.02474 C -0.20174 -0.02798 -0.20556 -0.03261 -0.21233 -0.03492 C -0.22517 -0.04625 -0.21892 -0.03954 -0.23073 -0.0555 C -0.23333 -0.05897 -0.23681 -0.06082 -0.23993 -0.0636 C -0.25556 -0.07747 -0.27309 -0.08811 -0.29236 -0.08811 " pathEditMode="relative" ptsTypes="fffffff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92593E-6 C 0.01198 -0.00532 0.01632 -0.00138 0.02778 0.00371 C 0.04566 0.02755 0.06684 0.04098 0.08889 0.05556 C 0.09844 0.06204 0.10503 0.07362 0.11389 0.08149 C 0.1309 0.11552 0.10364 0.06251 0.13055 0.10741 C 0.14913 0.1382 0.13333 0.12223 0.15 0.13704 C 0.16128 0.15973 0.16996 0.18079 0.175 0.20741 C 0.17187 0.3014 0.18403 0.26899 0.16111 0.31482 C 0.15746 0.32223 0.15469 0.33079 0.15 0.33704 C 0.14253 0.347 0.13524 0.35672 0.12778 0.36667 C 0.12309 0.37292 0.11666 0.37663 0.11111 0.38149 C 0.10833 0.38404 0.10278 0.3889 0.10278 0.3889 C 0.09878 0.397 0.09288 0.40302 0.08889 0.41112 C 0.08385 0.42107 0.08368 0.44098 0.075 0.44816 C 0.06996 0.45232 0.06389 0.45302 0.05833 0.45556 C 0.05555 0.45672 0.05 0.45927 0.05 0.45927 " pathEditMode="relative" ptsTypes="fffffffffffffff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18 0.1287 C 0.01215 0.12546 -0.03056 0.1294 0.06927 0.12731 C 0.07326 0.12731 0.07448 0.12639 0.07795 0.12616 C 0.08055 0.12593 0.08385 0.12569 0.0868 0.12569 C 0.08958 0.12523 0.09305 0.125 0.09548 0.12431 C 0.09722 0.12407 0.09687 0.12361 0.09843 0.12315 C 0.1033 0.12176 0.10416 0.12176 0.11302 0.12106 C 0.11701 0.11921 0.12152 0.11852 0.13333 0.11806 C 0.15746 0.11528 0.18107 0.11435 0.20902 0.11296 C 0.23159 0.11296 0.25416 0.11296 0.27639 0.11319 C 0.29062 0.11343 0.2809 0.11389 0.29097 0.11505 C 0.296 0.11551 0.30295 0.11574 0.30833 0.1162 C 0.31597 0.11782 0.31423 0.11713 0.31423 0.11875 " pathEditMode="relative" rAng="0" ptsTypes="ffffffffffff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C 0.00677 0.02708 0.00416 0.01458 0.00833 0.03704 C 0.0085 0.0463 0.00642 0.15718 0.01666 0.19259 C 0.01962 0.20301 0.02517 0.21181 0.02778 0.22222 C 0.0316 0.23773 0.03576 0.25255 0.04166 0.26667 C 0.05208 0.29144 0.06649 0.31296 0.07778 0.33704 C 0.08611 0.35486 0.0809 0.34699 0.08611 0.36296 C 0.09132 0.37894 0.09496 0.38426 0.10278 0.4 C 0.11389 0.42222 0.10382 0.40695 0.11111 0.42963 C 0.1125 0.4338 0.1151 0.43681 0.11666 0.44074 C 0.12725 0.46898 0.13455 0.48866 0.15555 0.50718 C 0.15746 0.51111 0.1585 0.51574 0.16111 0.51852 C 0.16423 0.52199 0.16875 0.52292 0.17222 0.5257 C 0.18837 0.53935 0.19791 0.54722 0.21666 0.55556 C 0.22847 0.56088 0.25278 0.56667 0.25278 0.56667 C 0.27656 0.58773 0.31944 0.58241 0.34722 0.58519 C 0.37795 0.59861 0.3901 0.5963 0.42778 0.5963 " pathEditMode="relative" ptsTypes="ffffffffffffffff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993752cd28adbbfbb4ae5fea7b196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571480"/>
            <a:ext cx="5572164" cy="55721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642918"/>
            <a:ext cx="5500726" cy="5729923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osmoe-marta-53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42" y="428604"/>
            <a:ext cx="5929354" cy="5929354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4</Words>
  <Application>Microsoft Office PowerPoint</Application>
  <PresentationFormat>Экран (4:3)</PresentationFormat>
  <Paragraphs>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Алевтина</dc:creator>
  <cp:lastModifiedBy>Алевтина</cp:lastModifiedBy>
  <cp:revision>11</cp:revision>
  <dcterms:created xsi:type="dcterms:W3CDTF">2019-03-05T19:12:13Z</dcterms:created>
  <dcterms:modified xsi:type="dcterms:W3CDTF">2019-03-05T20:56:09Z</dcterms:modified>
</cp:coreProperties>
</file>