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7" r:id="rId7"/>
    <p:sldId id="260" r:id="rId8"/>
    <p:sldId id="270" r:id="rId9"/>
    <p:sldId id="261" r:id="rId10"/>
    <p:sldId id="262" r:id="rId11"/>
    <p:sldId id="268" r:id="rId12"/>
    <p:sldId id="263" r:id="rId13"/>
    <p:sldId id="266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>
      <p:cViewPr varScale="1">
        <p:scale>
          <a:sx n="73" d="100"/>
          <a:sy n="73" d="100"/>
        </p:scale>
        <p:origin x="7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13.04.22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U58PICDx0fr0cm8EzSf_PIC2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6120679"/>
          </a:xfrm>
        </p:spPr>
        <p:txBody>
          <a:bodyPr>
            <a:normAutofit/>
          </a:bodyPr>
          <a:lstStyle/>
          <a:p>
            <a:pPr>
              <a:tabLst>
                <a:tab pos="589788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«Фитбол - гимнастика»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старшего дошкольного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Кокорина Олеся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Изосимовна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воспитатель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9095" y="0"/>
            <a:ext cx="6465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«Детский сад № 18 «Сказка»</a:t>
            </a:r>
          </a:p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Городской округ Архангельской области</a:t>
            </a:r>
          </a:p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«Город Коряжма»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«Мостик»                         «Звездочка»                      «Дерево»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3.userapi.com/impf/cVVZR9Mx7C3tBWh3kZ2othxUemNSvIzjtCjv4g/vVs03jXjtiY.jpg?size=811x1080&amp;quality=95&amp;sign=3c72f5768b882a05c083dfadd9fa757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1"/>
          <a:stretch/>
        </p:blipFill>
        <p:spPr bwMode="auto">
          <a:xfrm>
            <a:off x="627158" y="1849537"/>
            <a:ext cx="2391677" cy="3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5.userapi.com/impf/Mb5AbK23Lb92wHEY5rKBlG_c66hF_EGZ_IE4ag/M4t97zrw6uo.jpg?size=811x1080&amp;quality=95&amp;sign=82890fb0266274f2149a203dfac2fcf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60" y="1849537"/>
            <a:ext cx="2568592" cy="3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2.userapi.com/impf/GbPERBJbUtuSfFFuJA6Wyb5zlJWpXhuU8szHZA/ddbrWelzCfI.jpg?size=811x1080&amp;quality=95&amp;sign=249982a2f62bd1c4aaa86b0a97aa7b3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6814"/>
          <a:stretch/>
        </p:blipFill>
        <p:spPr bwMode="auto">
          <a:xfrm>
            <a:off x="6228184" y="1849537"/>
            <a:ext cx="2592288" cy="3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2.userapi.com/impf/_8lwC3X_G7DVcUuiEMWSN8F9P1annVBddv3LzA/6WLEvq3A87M.jpg?size=811x1080&amp;quality=95&amp;sign=dfa0a5f1fdad90344c4e728ab75c4f2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4" y="998778"/>
            <a:ext cx="19466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7.userapi.com/impf/qktukhCIPN4UZe_C7r4Mm1YVrF-DY8trVJg97A/Me4TrtcMuik.jpg?size=811x1080&amp;quality=95&amp;sign=08817a23860c8073ac6b1703bcd983f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87" y="998778"/>
            <a:ext cx="19466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82.userapi.com/impf/OL7rmiKXw5yTGaDA41GnfRicA2iFaEujpiYEcA/euUpNxnEyco.jpg?size=811x1080&amp;quality=95&amp;sign=e6a3a4ceb08fcfe0b8e6fb18b49f1b2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5" y="998778"/>
            <a:ext cx="18825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0.userapi.com/impf/taGeFBbTcJ3mLW3kvjUFEfDGVtUELUkwCBat5g/J0Md676CvcY.jpg?size=811x1080&amp;quality=95&amp;sign=d03244223458a70aec4e7d06ef21683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98778"/>
            <a:ext cx="1867450" cy="25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71.userapi.com/impf/DA56DSkiFDLSN02hz9cJ73BGccYo1ZD1EK2s5A/YkVf9MyG70I.jpg?size=811x1080&amp;quality=95&amp;sign=ec44ac72a106b3d4a5a1fe1029eb2ce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4" y="3789040"/>
            <a:ext cx="2026568" cy="26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28.userapi.com/impf/_X4niyEfvZuS4zU9vDLKusBs3kDm5nLkb3bgiQ/zR3iioM7yg4.jpg?size=811x1080&amp;quality=95&amp;sign=c882862ad0b38ec008721c8ab0b74562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56" y="3780034"/>
            <a:ext cx="1970290" cy="26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un9-29.userapi.com/impf/65LyIE8HZcUZa4ZnfFeQRvgcyZwuhGMbIrBy2Q/Conuaze_Oho.jpg?size=811x1080&amp;quality=95&amp;sign=13f96da66f5b1d1890a7d17e93ce14ae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4" t="15173" r="19885" b="25029"/>
          <a:stretch/>
        </p:blipFill>
        <p:spPr bwMode="auto">
          <a:xfrm>
            <a:off x="6948264" y="3780033"/>
            <a:ext cx="1867450" cy="26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un9-34.userapi.com/impf/c3p69zBKsWl6m-D83g9Q38rh23afhelD2Viylw/h9nOnv7p0kM.jpg?size=1280x1280&amp;quality=96&amp;sign=e73aec6e20592de687df8aa10dce94ef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20753" r="21288"/>
          <a:stretch/>
        </p:blipFill>
        <p:spPr bwMode="auto">
          <a:xfrm>
            <a:off x="4875265" y="3777721"/>
            <a:ext cx="1874297" cy="26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с использованием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множество подвижных игр с использованием фитбола. Благодаря такому простому инвентарю, игра становится интересней, а дети в свою очередь с большим удовольствием принимают участие в таких видах двигательной активности.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«Пингвины на льдине»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- «пингвины» бегают свободно по залу.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Фитболы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«льдины» в произвольном порядке разбросаны на полу. Водящий ребёнок – «охотник» пытается поймать «пингвинов» и запятнать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их. Если «пингвин» забрался на «льдину», то есть сидит на мяче, не касаясь при этом пола ногами, ловить его не разрешается.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951"/>
          <a:stretch/>
        </p:blipFill>
        <p:spPr>
          <a:xfrm>
            <a:off x="5724128" y="4882191"/>
            <a:ext cx="2818656" cy="177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6.userapi.com/impf/kIaSh93O6N6YrYBO8V2pyG4dOHsTX2rXz3bbAg/ydITunyic7k.jpg?size=1280x1280&amp;quality=96&amp;sign=25275a8d8364cc3490f74153985c36f0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b="1"/>
          <a:stretch/>
        </p:blipFill>
        <p:spPr bwMode="auto">
          <a:xfrm>
            <a:off x="244293" y="3628426"/>
            <a:ext cx="30550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2.userapi.com/impf/_1UNz632lfXb3juXle5tGnBpgoNpoVqsA_pjdQ/hW2_j9xBe5M.jpg?size=1280x1280&amp;quality=96&amp;sign=76cb0bb9f5ebd192d7c0d69000e76b9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6"/>
          <a:stretch/>
        </p:blipFill>
        <p:spPr bwMode="auto">
          <a:xfrm>
            <a:off x="245794" y="371600"/>
            <a:ext cx="3312368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59.userapi.com/impf/0Pq-HiwXNt0h9zLQIyExX1ISBo5KUg-stOIoUQ/A1rSm2dmmA8.jpg?size=1280x1280&amp;quality=96&amp;sign=37981e6156d6ba28733ba6e8eadd022d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6" b="9217"/>
          <a:stretch/>
        </p:blipFill>
        <p:spPr bwMode="auto">
          <a:xfrm>
            <a:off x="5239816" y="371600"/>
            <a:ext cx="3654677" cy="28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8.userapi.com/impf/1qchXEUhppbLmzC2R5u7VXPQI27Neyr8XMFuQA/QdapQbD8ezY.jpg?size=811x1080&amp;quality=96&amp;sign=1fe11f8667d88834220c017b4ff42a4e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8" b="33462"/>
          <a:stretch/>
        </p:blipFill>
        <p:spPr bwMode="auto">
          <a:xfrm>
            <a:off x="5075055" y="3933056"/>
            <a:ext cx="36437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unforkids.ru/pictures/exercise/exercise0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1117"/>
            <a:ext cx="2490993" cy="19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2" y="490662"/>
            <a:ext cx="8651304" cy="293833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Таким образом, применение инновационных здоровьесберегающих технологий в виде фитбол-гимнастики и подвижных игр с фитболом имеет благотворное влияние на  состояние здоровья и физическое развитие детей. Снижается утомление, повышается эмоциональный настрой. Дети  получают приятные эмоции от взаимодействия с фитболами, радуются победам друг друга и новым умениям.</a:t>
            </a:r>
            <a:br>
              <a:rPr lang="ru-RU" sz="27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deti-kemerovo.ru/wp-content/uploads/2021/02/%D0%A4%D0%B8%D1%82%D0%BD%D0%B5%D1%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459340" cy="38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a11a669d00172ed179aaf48def8ad14_b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417638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12353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последнее время у детей наблюдается значительное ухудшение здоровья. А именно ухудшение осанки, нарушения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двигательного аппарата, плоскостопие. С помощью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 гимнастики, игровых упражнений и игр  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можно значительно повысить уровень здоровья детей.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физической подготовленности детей и укрепление их здоровья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путем комплексного использования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детьми.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физических качеств (гибкости, ловкости, координации)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укрепление рук и плечевого пояса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укрепление ног и свода стопы (профилактика плоскостопия)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совершенствование функций организма, повышение его защитных свойств и устойчивости к заболеваниям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мяча и его воздействие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цвет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(красный, оранжевый) повышает активность, усиливает возбуждение центральной нервной системы. Этот цвет обычно выбирают активные дети с холерическими чертами.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цвет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(синий, фиолетовый) успокаивает. Его выбирают дети с флегматичными чертами, спокойные, чуть заторможенные, инертные. </a:t>
            </a:r>
          </a:p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 способностью снимать усталость.</a:t>
            </a:r>
          </a:p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</a:t>
            </a:r>
            <a:r>
              <a:rPr lang="ru-RU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 борьбы с депрессией.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3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фитбола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pic>
        <p:nvPicPr>
          <p:cNvPr id="8" name="Рисунок 7" descr="hello_html_6f64fc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2204864"/>
            <a:ext cx="3096344" cy="2808312"/>
          </a:xfrm>
          <a:prstGeom prst="hexagon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5652120" y="220486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372200" y="350100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24128" y="486916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3203848" y="220486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2483768" y="3501008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2987824" y="4941168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Двойные круглые скобки 15"/>
          <p:cNvSpPr/>
          <p:nvPr/>
        </p:nvSpPr>
        <p:spPr>
          <a:xfrm>
            <a:off x="1043608" y="1772816"/>
            <a:ext cx="1944216" cy="93610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гибкости и подвижности суставов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войные круглые скобки 16"/>
          <p:cNvSpPr/>
          <p:nvPr/>
        </p:nvSpPr>
        <p:spPr>
          <a:xfrm>
            <a:off x="467544" y="3140968"/>
            <a:ext cx="1944216" cy="100811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мышц брюшного пресса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539552" y="4725144"/>
            <a:ext cx="2160240" cy="122413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ног и свода стопы. Рук и плечевого пояса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6300192" y="1556792"/>
            <a:ext cx="2160240" cy="115212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мышц спины и таза. Формирование осанки.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войные круглые скобки 19"/>
          <p:cNvSpPr/>
          <p:nvPr/>
        </p:nvSpPr>
        <p:spPr>
          <a:xfrm>
            <a:off x="6948264" y="3284984"/>
            <a:ext cx="1944216" cy="100811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Двойные круглые скобки 20"/>
          <p:cNvSpPr/>
          <p:nvPr/>
        </p:nvSpPr>
        <p:spPr>
          <a:xfrm>
            <a:off x="6444208" y="4725144"/>
            <a:ext cx="2448272" cy="115212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равновесия и вестибулярного аппарата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Важные правила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фитбол-гимнастики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Подбирать мяч каждому ребенку по росту.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Следить за правильной посадкой.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Надевать на ребенка удобную одежду и нескользящую обувь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Начинать с простых упражнений плавно переходя к более сложным.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не должны причинять ребенку боль или дискомфорт.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нагрузка должна строго дозироваться в соответствии с возрастными возможностями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Следить за техникой выполнения упражнений, соблюдать приемы страховки и учить детей самостраховке на занятии с мячами.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каждом занятии стремиться к созданию положительного эмоционального фона, бодрого и радостного настроения.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1639"/>
            <a:ext cx="8280920" cy="639472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Фитбол – гимнастика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полного освоения фитбола, предусматривается поэтапное включение.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и заинтересовать детей в занятиях на  фитболе. Обучение детей правильной посадке на фитболе, держать осанку, сохраняя равновесие.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мяча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3-5 лет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быть 45см,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от 5-6 лет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50см;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6-7 лет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55см;  для детей ростом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150-165см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нужен мяч диаметром 65 см.; для детей и взрослых, имеющих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 170-190см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мяч диаметром 75 см.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Обучение сохранения равновесия и осанки при использовании в упражнениях рук и ног, покачивании. Сохранение равновесия и осанки при уменьшении площади опоры на ноги. Учить детей расслаблению мышц и правильному дыханию.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этап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Обучение выполнения общеразвивающих упражнений с использованием фитбола в едином темпе.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 этап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Совершенствование качества выполнения упражнений на фитболе. Сохранять у детей интерес к выполнению упражнений.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96468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8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682014_13-p-foni-dlya-detskoi-prezentatsii-sport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0"/>
            <a:ext cx="913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7862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формирования правильной осанки, профилактики плоскостопия, укрепления брюшного пресса, равновесия и координацию движений  мы часто используем следующие игровые  упражнения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«Лошадка»                                 «Филин»                                «Самолет»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33.userapi.com/impf/1M8oAbj4LHB5UrHbS6ZQriH0aa2uOvBK8Xv7eg/qzSxYrOjoNU.jpg?size=811x1080&amp;quality=95&amp;sign=92a7f7dd6dd3658d342e88f0c74d1d2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36" y="2335783"/>
            <a:ext cx="2595489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8624" b="14341"/>
          <a:stretch/>
        </p:blipFill>
        <p:spPr>
          <a:xfrm>
            <a:off x="6199849" y="2335782"/>
            <a:ext cx="2663838" cy="3888431"/>
          </a:xfrm>
          <a:prstGeom prst="rect">
            <a:avLst/>
          </a:prstGeom>
        </p:spPr>
      </p:pic>
      <p:pic>
        <p:nvPicPr>
          <p:cNvPr id="1028" name="Picture 4" descr="https://sun9-77.userapi.com/impf/NxSGzXFHcl0P2djvMWslnRbEvHbDP5hyQf13Vw/sfRCd0CtOPs.jpg?size=811x1080&amp;quality=95&amp;sign=3c0f7537c60a58b5e082838db674b906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/>
          <a:stretch/>
        </p:blipFill>
        <p:spPr bwMode="auto">
          <a:xfrm>
            <a:off x="323528" y="2335783"/>
            <a:ext cx="25578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189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Тема Office</vt:lpstr>
      <vt:lpstr>«Фитбол - гимнастика»      для детей старшего дошкольного возраста                                          Подготовила:                 Кокорина Олеся Изосимовна,                                                воспитатель</vt:lpstr>
      <vt:lpstr>Презентация PowerPoint</vt:lpstr>
      <vt:lpstr>Цель:  повышение уровня физической подготовленности детей и укрепление их здоровья путем комплексного использования фитбола с детьми. Задачи: - развитие физических качеств (гибкости, ловкости, координации) - укрепление рук и плечевого пояса - укрепление ног и свода стопы (профилактика плоскостопия) - совершенствование функций организма, повышение его защитных свойств и устойчивости к заболеваниям.</vt:lpstr>
      <vt:lpstr>Цвет мяча и его воздействие</vt:lpstr>
      <vt:lpstr>Эффективность использования фитбола. </vt:lpstr>
      <vt:lpstr>Важные правила фитбол-гимнастики   1. Подбирать мяч каждому ребенку по росту. 2. Следить за правильной посадкой. 3. Надевать на ребенка удобную одежду и нескользящую обувь 4. Начинать с простых упражнений плавно переходя к более сложным. 5. Упражнения не должны причинять ребенку боль или дискомфорт. 6. Физическая нагрузка должна строго дозироваться в соответствии с возрастными возможностями детей. 7. Следить за техникой выполнения упражнений, соблюдать приемы страховки и учить детей самостраховке на занятии с мячами. 8. На каждом занятии стремиться к созданию положительного эмоционального фона, бодрого и радостного настроения. </vt:lpstr>
      <vt:lpstr>                   Фитбол – гимнастика Для полного освоения фитбола, предусматривается поэтапное включение.  1 этап Познакомить и заинтересовать детей в занятиях на  фитболе. Обучение детей правильной посадке на фитболе, держать осанку, сохраняя равновесие.  Диаметр мяча для детей 3-5 лет должен быть 45см, для детей от 5-6 лет 50см; 6-7 лет – 55см;  для детей ростом от 150-165см  нужен мяч диаметром 65 см.; для детей и взрослых, имеющих рост 170-190см - мяч диаметром 75 см. </vt:lpstr>
      <vt:lpstr> 2 этап Обучение сохранения равновесия и осанки при использовании в упражнениях рук и ног, покачивании. Сохранение равновесия и осанки при уменьшении площади опоры на ноги. Учить детей расслаблению мышц и правильному дыханию. 3 этап Обучение выполнения общеразвивающих упражнений с использованием фитбола в едином темпе. 4 этап Совершенствование качества выполнения упражнений на фитболе. Сохранять у детей интерес к выполнению упражнений. </vt:lpstr>
      <vt:lpstr> Для формирования правильной осанки, профилактики плоскостопия, укрепления брюшного пресса, равновесия и координацию движений  мы часто используем следующие игровые  упражнения    «Лошадка»                                 «Филин»                                «Самолет»</vt:lpstr>
      <vt:lpstr>         «Мостик»                         «Звездочка»                      «Дерево»</vt:lpstr>
      <vt:lpstr>Презентация PowerPoint</vt:lpstr>
      <vt:lpstr>Подвижная игра с использованием фитбола Существует множество подвижных игр с использованием фитбола. Благодаря такому простому инвентарю, игра становится интересней, а дети в свою очередь с большим удовольствием принимают участие в таких видах двигательной активности.   «Пингвины на льдине» Дети - «пингвины» бегают свободно по залу. Фитболы – «льдины» в произвольном порядке разбросаны на полу. Водящий ребёнок – «охотник» пытается поймать «пингвинов» и запятнать их. Если «пингвин» забрался на «льдину», то есть сидит на мяче, не касаясь при этом пола ногами, ловить его не разрешается.   </vt:lpstr>
      <vt:lpstr>Презентация PowerPoint</vt:lpstr>
      <vt:lpstr>  Таким образом, применение инновационных здоровьесберегающих технологий в виде фитбол-гимнастики и подвижных игр с фитболом имеет благотворное влияние на  состояние здоровья и физическое развитие детей. Снижается утомление, повышается эмоциональный настрой. Дети  получают приятные эмоции от взаимодействия с фитболами, радуются победам друг друга и новым умениям.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поиск</dc:creator>
  <cp:lastModifiedBy>Тимур</cp:lastModifiedBy>
  <cp:revision>69</cp:revision>
  <dcterms:created xsi:type="dcterms:W3CDTF">2021-03-27T11:18:04Z</dcterms:created>
  <dcterms:modified xsi:type="dcterms:W3CDTF">2022-04-13T18:29:29Z</dcterms:modified>
</cp:coreProperties>
</file>