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72" r:id="rId2"/>
    <p:sldId id="257" r:id="rId3"/>
    <p:sldId id="268" r:id="rId4"/>
    <p:sldId id="261" r:id="rId5"/>
    <p:sldId id="264" r:id="rId6"/>
    <p:sldId id="258" r:id="rId7"/>
    <p:sldId id="265" r:id="rId8"/>
    <p:sldId id="267" r:id="rId9"/>
    <p:sldId id="270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5BB2-7E76-43E7-86C7-B637D37517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6967-38DF-4E69-8838-A95C1CB26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E4D8-B2EC-4956-9F94-FF14460DA0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6967-38DF-4E69-8838-A95C1CB264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825903-3C38-4439-ACAA-862F7D71116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6472AA-F5A6-4B42-A795-003CE032A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4429132"/>
            <a:ext cx="6334290" cy="4857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State School </a:t>
            </a:r>
            <a:r>
              <a:rPr lang="ru-RU" sz="3200" dirty="0" smtClean="0">
                <a:solidFill>
                  <a:srgbClr val="FF0000"/>
                </a:solidFill>
              </a:rPr>
              <a:t>№</a:t>
            </a:r>
            <a:r>
              <a:rPr lang="en-US" sz="3200" dirty="0" smtClean="0">
                <a:solidFill>
                  <a:srgbClr val="FF0000"/>
                </a:solidFill>
              </a:rPr>
              <a:t> 106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547664" y="3933056"/>
            <a:ext cx="612068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Blackadder ITC" pitchFamily="82" charset="0"/>
              </a:rPr>
              <a:t>The Assembly hall is the heart of the school. All important events of the school life are connected with this place.</a:t>
            </a:r>
            <a:endParaRPr lang="ru-RU" sz="2800" dirty="0"/>
          </a:p>
        </p:txBody>
      </p:sp>
      <p:pic>
        <p:nvPicPr>
          <p:cNvPr id="5" name="Picture 2" descr="C:\Documents and Settings\Local Teacher 1\Рабочий стол\Новая папка (2)\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2786082" cy="2242259"/>
          </a:xfrm>
          <a:prstGeom prst="rect">
            <a:avLst/>
          </a:prstGeom>
          <a:noFill/>
        </p:spPr>
      </p:pic>
      <p:pic>
        <p:nvPicPr>
          <p:cNvPr id="7" name="Picture 3" descr="C:\Documents and Settings\Local Teacher 1\Рабочий стол\Новая папка (2)\DSC0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124200" cy="2343150"/>
          </a:xfrm>
          <a:prstGeom prst="rect">
            <a:avLst/>
          </a:prstGeom>
          <a:noFill/>
        </p:spPr>
      </p:pic>
      <p:pic>
        <p:nvPicPr>
          <p:cNvPr id="1026" name="Picture 2" descr="C:\Documents and Settings\Лёля\Рабочий стол\школафото\S7300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00364" y="1071546"/>
            <a:ext cx="3286148" cy="24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7878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Documents and Settings\Лёля\Рабочий стол\школафото\S730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05273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458112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lackadder ITC" pitchFamily="82" charset="0"/>
              </a:rPr>
              <a:t>Our school is proud of our school leavers. Most of them are students of the best universities.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318559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6400800" cy="30480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Imprint MT Shadow" pitchFamily="82" charset="0"/>
              </a:rPr>
              <a:t>Thank you for your attention!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Imprint MT Shadow" pitchFamily="82" charset="0"/>
              </a:rPr>
              <a:t>We’ll be very happy to see you again.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725145"/>
            <a:ext cx="6851104" cy="108012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000" dirty="0">
                <a:latin typeface="Blackadder ITC" pitchFamily="82" charset="0"/>
              </a:rPr>
              <a:t>Our school is over 100 years old</a:t>
            </a:r>
            <a:r>
              <a:rPr lang="en-US" sz="4000" dirty="0" smtClean="0">
                <a:latin typeface="Blackadder ITC" pitchFamily="82" charset="0"/>
              </a:rPr>
              <a:t>.</a:t>
            </a:r>
            <a:endParaRPr lang="ru-RU" sz="4000" dirty="0" smtClean="0">
              <a:latin typeface="Blackadder ITC" pitchFamily="82" charset="0"/>
            </a:endParaRPr>
          </a:p>
          <a:p>
            <a:pPr algn="ctr"/>
            <a:r>
              <a:rPr lang="en-US" sz="4000" dirty="0" smtClean="0">
                <a:latin typeface="Blackadder ITC" pitchFamily="82" charset="0"/>
              </a:rPr>
              <a:t> </a:t>
            </a:r>
            <a:r>
              <a:rPr lang="en-US" sz="4000" dirty="0" err="1" smtClean="0">
                <a:latin typeface="Blackadder ITC" pitchFamily="82" charset="0"/>
              </a:rPr>
              <a:t>It’</a:t>
            </a:r>
            <a:r>
              <a:rPr lang="en-US" sz="4000" dirty="0" err="1" smtClean="0">
                <a:latin typeface="Blackadder ITC" pitchFamily="82" charset="0"/>
              </a:rPr>
              <a:t>is</a:t>
            </a:r>
            <a:r>
              <a:rPr lang="en-US" sz="4000" dirty="0" smtClean="0">
                <a:latin typeface="Blackadder ITC" pitchFamily="82" charset="0"/>
              </a:rPr>
              <a:t> a</a:t>
            </a:r>
            <a:r>
              <a:rPr lang="en-US" sz="4000" dirty="0" smtClean="0">
                <a:latin typeface="Blackadder ITC" pitchFamily="82" charset="0"/>
              </a:rPr>
              <a:t>n </a:t>
            </a:r>
            <a:r>
              <a:rPr lang="en-US" sz="4000" dirty="0" smtClean="0">
                <a:latin typeface="Blackadder ITC" pitchFamily="82" charset="0"/>
              </a:rPr>
              <a:t>old</a:t>
            </a:r>
            <a:r>
              <a:rPr lang="ru-RU" sz="4000" dirty="0" smtClean="0"/>
              <a:t> </a:t>
            </a:r>
            <a:r>
              <a:rPr lang="en-US" sz="4000" dirty="0" smtClean="0">
                <a:latin typeface="Blackadder ITC" pitchFamily="82" charset="0"/>
              </a:rPr>
              <a:t>school </a:t>
            </a:r>
            <a:r>
              <a:rPr lang="en-US" sz="4000" dirty="0">
                <a:latin typeface="Blackadder ITC" pitchFamily="82" charset="0"/>
              </a:rPr>
              <a:t>in a modern building</a:t>
            </a:r>
            <a:r>
              <a:rPr lang="en-US" sz="4000" dirty="0" smtClean="0">
                <a:latin typeface="Blackadder ITC" pitchFamily="82" charset="0"/>
              </a:rPr>
              <a:t>.</a:t>
            </a:r>
            <a:endParaRPr lang="ru-RU" sz="4000" dirty="0"/>
          </a:p>
        </p:txBody>
      </p:sp>
      <p:pic>
        <p:nvPicPr>
          <p:cNvPr id="1026" name="Picture 2" descr="C:\Documents and Settings\Лёля\Мои документы\Загрузки\x_398942f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980728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6923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211960" y="4062536"/>
            <a:ext cx="413619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Blackadder ITC" pitchFamily="82" charset="0"/>
              </a:rPr>
              <a:t>Beautiful interior creates a friendly atmosphere and invites to the world of knowledge. 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Лёля\Рабочий стол\школафото\S73007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Лёля\Рабочий стол\школафото\S730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12" y="1196752"/>
            <a:ext cx="4021286" cy="30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Лёля\Рабочий стол\школафото\S7300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6" y="5486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Лёля\Рабочий стол\школафото\S7300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6" y="335699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5160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ёля\Мои документы\Загрузки\IMG_01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112474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5352" y="188640"/>
            <a:ext cx="64008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Picture 2" descr="C:\Documents and Settings\Лёля\Мои документы\Загрузки\IMG_36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8024" y="1134024"/>
            <a:ext cx="3240360" cy="24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Лёля\Мои документы\Загрузки\IMG_3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2348880"/>
            <a:ext cx="2987824" cy="2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479715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lackadder ITC" pitchFamily="82" charset="0"/>
              </a:rPr>
              <a:t>Students start learning English in the second form. They play funny games, sing songs and really enjoy their lessons.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108588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quarter" idx="13"/>
          </p:nvPr>
        </p:nvSpPr>
        <p:spPr>
          <a:xfrm>
            <a:off x="1371600" y="2132856"/>
            <a:ext cx="3124200" cy="342974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Blackadder ITC" pitchFamily="82" charset="0"/>
              </a:rPr>
              <a:t>Nowadays it’s impossible to imagine our life without IT-technologies. </a:t>
            </a:r>
            <a:r>
              <a:rPr lang="en-US" sz="2800" dirty="0" smtClean="0">
                <a:latin typeface="Blackadder ITC" pitchFamily="82" charset="0"/>
              </a:rPr>
              <a:t>At the IT-lessons students discover </a:t>
            </a:r>
            <a:r>
              <a:rPr lang="en-US" sz="2800" dirty="0">
                <a:latin typeface="Blackadder ITC" pitchFamily="82" charset="0"/>
              </a:rPr>
              <a:t>a new </a:t>
            </a:r>
            <a:r>
              <a:rPr lang="en-US" sz="2800" dirty="0" smtClean="0">
                <a:latin typeface="Blackadder ITC" pitchFamily="82" charset="0"/>
              </a:rPr>
              <a:t>world. </a:t>
            </a:r>
            <a:r>
              <a:rPr lang="en-US" sz="2800" dirty="0">
                <a:latin typeface="Blackadder ITC" pitchFamily="82" charset="0"/>
              </a:rPr>
              <a:t>The future success starts here.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Local Teacher 1\Рабочий стол\Новая папка (2)\DSC009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2714644" cy="2035984"/>
          </a:xfrm>
          <a:prstGeom prst="rect">
            <a:avLst/>
          </a:prstGeom>
          <a:noFill/>
        </p:spPr>
      </p:pic>
      <p:pic>
        <p:nvPicPr>
          <p:cNvPr id="8" name="Picture 2" descr="C:\Documents and Settings\Local Teacher 1\Рабочий стол\Новая папка (2)\DSC00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2786082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2757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ёля\Мои документы\Загрузки\DSC003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3140968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Лёля\Мои документы\Загрузки\DSC003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3124200" cy="2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34076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lackadder ITC" pitchFamily="82" charset="0"/>
              </a:rPr>
              <a:t>The exhibition of our </a:t>
            </a:r>
            <a:r>
              <a:rPr lang="en-US" sz="2800" dirty="0">
                <a:latin typeface="Blackadder ITC" pitchFamily="82" charset="0"/>
              </a:rPr>
              <a:t>school museum is dedicated to the Siege of Leningrad.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93305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lackadder ITC" pitchFamily="82" charset="0"/>
              </a:rPr>
              <a:t>It has </a:t>
            </a:r>
            <a:r>
              <a:rPr lang="en-US" sz="2800" dirty="0" smtClean="0">
                <a:latin typeface="Blackadder ITC" pitchFamily="82" charset="0"/>
              </a:rPr>
              <a:t>got a </a:t>
            </a:r>
            <a:r>
              <a:rPr lang="en-US" sz="2800" dirty="0">
                <a:latin typeface="Blackadder ITC" pitchFamily="82" charset="0"/>
              </a:rPr>
              <a:t>lot of interesting exhibits which can tell about children’s life in the </a:t>
            </a:r>
            <a:r>
              <a:rPr lang="en-US" sz="2800" dirty="0" smtClean="0">
                <a:latin typeface="Blackadder ITC" pitchFamily="82" charset="0"/>
              </a:rPr>
              <a:t>city under the  siege.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292344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ёля\Рабочий стол\школафото\S73007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700808"/>
            <a:ext cx="3384376" cy="331236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Blackadder ITC" pitchFamily="82" charset="0"/>
              </a:rPr>
              <a:t>    Our </a:t>
            </a:r>
            <a:r>
              <a:rPr lang="en-US" sz="2800" dirty="0">
                <a:latin typeface="Blackadder ITC" pitchFamily="82" charset="0"/>
              </a:rPr>
              <a:t>library is a world of wisdom. Students’ tastes differ but each student can find </a:t>
            </a:r>
            <a:r>
              <a:rPr lang="en-US" sz="2800" dirty="0" smtClean="0">
                <a:latin typeface="Blackadder ITC" pitchFamily="82" charset="0"/>
              </a:rPr>
              <a:t>an </a:t>
            </a:r>
            <a:r>
              <a:rPr lang="en-US" sz="2800" dirty="0">
                <a:latin typeface="Blackadder ITC" pitchFamily="82" charset="0"/>
              </a:rPr>
              <a:t>interesting </a:t>
            </a:r>
            <a:r>
              <a:rPr lang="en-US" sz="2800" dirty="0" smtClean="0">
                <a:latin typeface="Blackadder ITC" pitchFamily="82" charset="0"/>
              </a:rPr>
              <a:t>book here. A nice and kind librarian is always ready to give some good advice.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3203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ёля\Рабочий стол\школафото\S73007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875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187624" y="1643050"/>
            <a:ext cx="3124200" cy="12858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Blackadder ITC" pitchFamily="82" charset="0"/>
              </a:rPr>
              <a:t>Students  like playing sports. They want to be healthy </a:t>
            </a:r>
            <a:r>
              <a:rPr lang="en-US" sz="2800" smtClean="0">
                <a:latin typeface="Blackadder ITC" pitchFamily="82" charset="0"/>
              </a:rPr>
              <a:t>and strong.</a:t>
            </a:r>
            <a:endParaRPr lang="ru-RU" sz="2800" dirty="0"/>
          </a:p>
        </p:txBody>
      </p:sp>
      <p:pic>
        <p:nvPicPr>
          <p:cNvPr id="6" name="Picture 8" descr="C:\Documents and Settings\Лёля\Рабочий стол\школафото\S7300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3162"/>
            <a:ext cx="2952328" cy="22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86104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lackadder ITC" pitchFamily="82" charset="0"/>
              </a:rPr>
              <a:t>If the weather is fine, we do sports in the open air.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065870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Blackadder ITC" pitchFamily="82" charset="0"/>
              </a:rPr>
              <a:t>     At Handicraft and Woodwork lessons students get necessary practical skills for their future life. Girls are taught to sew and cook. Boys make different things from wood.</a:t>
            </a:r>
            <a:endParaRPr lang="ru-RU" sz="2000" dirty="0"/>
          </a:p>
        </p:txBody>
      </p:sp>
      <p:pic>
        <p:nvPicPr>
          <p:cNvPr id="6" name="Content Placeholder 5" descr="23-27 ноября 2014 00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245" y="2132856"/>
            <a:ext cx="4014556" cy="30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6627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196</TotalTime>
  <Words>272</Words>
  <Application>Microsoft Office PowerPoint</Application>
  <PresentationFormat>On-screen Show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Кутюр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Лёля</dc:creator>
  <cp:lastModifiedBy>acer</cp:lastModifiedBy>
  <cp:revision>26</cp:revision>
  <dcterms:created xsi:type="dcterms:W3CDTF">2012-01-21T17:14:23Z</dcterms:created>
  <dcterms:modified xsi:type="dcterms:W3CDTF">2014-12-10T10:52:21Z</dcterms:modified>
</cp:coreProperties>
</file>