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B322-F520-4097-AB43-B45B664AB0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1443-E19D-48A4-B259-E2D9654D8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8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31443-E19D-48A4-B259-E2D9654D8F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7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31443-E19D-48A4-B259-E2D9654D8F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4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9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7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6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6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7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8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0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83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26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79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41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0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1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67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81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8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3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9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1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2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079912-F28D-44D6-AA8D-0841682C800A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FD423-65F4-4B02-B1F5-86FA7D2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fs00.infourok.ru/images/doc/295/294673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3" y="-1"/>
            <a:ext cx="12337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514" y="638629"/>
            <a:ext cx="8563429" cy="476046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Мировое кафе, как форма взаимодействия </a:t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r>
              <a:rPr lang="ru-RU" sz="4400" dirty="0" smtClean="0">
                <a:latin typeface="Monotype Corsiva" panose="03010101010201010101" pitchFamily="66" charset="0"/>
              </a:rPr>
              <a:t>учителя </a:t>
            </a:r>
            <a:r>
              <a:rPr lang="ru-RU" sz="4400" dirty="0">
                <a:latin typeface="Monotype Corsiva" panose="03010101010201010101" pitchFamily="66" charset="0"/>
              </a:rPr>
              <a:t>– логопеда с семьями, воспитывающими детей с нарушением </a:t>
            </a:r>
            <a:r>
              <a:rPr lang="ru-RU" sz="4400" dirty="0" smtClean="0">
                <a:latin typeface="Monotype Corsiva" panose="03010101010201010101" pitchFamily="66" charset="0"/>
              </a:rPr>
              <a:t>речи</a:t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r>
              <a:rPr lang="ru-RU" sz="4400" dirty="0" smtClean="0"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8514" y="5399093"/>
            <a:ext cx="490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МБДОУ детский сад «Солнышко»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учитель-логопед Воронина И.Н.</a:t>
            </a:r>
            <a:endParaRPr lang="ru-RU" sz="2800" dirty="0"/>
          </a:p>
        </p:txBody>
      </p:sp>
      <p:pic>
        <p:nvPicPr>
          <p:cNvPr id="1028" name="Picture 4" descr="http://kkbs-kuban.narod.ru/images2/35news211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1" y="3730171"/>
            <a:ext cx="4104368" cy="27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otallygaming.com/sites/totallygaming/files/news/istock_000015398858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71" y="5329011"/>
            <a:ext cx="6418943" cy="1325563"/>
          </a:xfrm>
        </p:spPr>
        <p:txBody>
          <a:bodyPr/>
          <a:lstStyle/>
          <a:p>
            <a:pPr algn="ctr"/>
            <a:r>
              <a:rPr lang="ru-RU" b="1" dirty="0" smtClean="0"/>
              <a:t>Калифорния </a:t>
            </a:r>
            <a:r>
              <a:rPr lang="ru-RU" b="1" dirty="0"/>
              <a:t>1995 год</a:t>
            </a:r>
          </a:p>
        </p:txBody>
      </p:sp>
    </p:spTree>
    <p:extLst>
      <p:ext uri="{BB962C8B-B14F-4D97-AF65-F5344CB8AC3E}">
        <p14:creationId xmlns:p14="http://schemas.microsoft.com/office/powerpoint/2010/main" val="40159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s00.infourok.ru/images/doc/295/294673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endParaRPr lang="ru-RU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400" b="1" dirty="0" err="1" smtClean="0">
                <a:latin typeface="Monotype Corsiva" panose="03010101010201010101" pitchFamily="66" charset="0"/>
              </a:rPr>
              <a:t>World</a:t>
            </a:r>
            <a:r>
              <a:rPr lang="ru-RU" sz="4400" b="1" dirty="0" smtClean="0"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latin typeface="Monotype Corsiva" panose="03010101010201010101" pitchFamily="66" charset="0"/>
              </a:rPr>
              <a:t>cafe</a:t>
            </a:r>
            <a:r>
              <a:rPr lang="ru-RU" sz="4400" b="1" dirty="0">
                <a:latin typeface="Monotype Corsiva" panose="03010101010201010101" pitchFamily="66" charset="0"/>
              </a:rPr>
              <a:t> (Мировое кафе) — метод сфокусированного неформального обсуждения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s00.infourok.ru/images/doc/295/294673/1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514" y="490310"/>
            <a:ext cx="10515600" cy="59250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Monotype Corsiva" panose="03010101010201010101" pitchFamily="66" charset="0"/>
              </a:rPr>
              <a:t>Мировое кафе</a:t>
            </a:r>
            <a:r>
              <a:rPr lang="ru-RU" sz="4400" b="1" dirty="0">
                <a:latin typeface="Monotype Corsiva" panose="03010101010201010101" pitchFamily="66" charset="0"/>
              </a:rPr>
              <a:t> применяется для</a:t>
            </a:r>
            <a:r>
              <a:rPr lang="ru-RU" sz="4400" b="1" dirty="0" smtClean="0">
                <a:latin typeface="Monotype Corsiva" panose="03010101010201010101" pitchFamily="66" charset="0"/>
              </a:rPr>
              <a:t>:</a:t>
            </a:r>
            <a:endParaRPr lang="ru-RU" sz="4400" dirty="0">
              <a:latin typeface="Monotype Corsiva" panose="03010101010201010101" pitchFamily="66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решения комплексных проблем,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получения ответа на несколько вопросов,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принятия нестандартных решений,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объединения нескольких точек зрения,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планирования групповой работы,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подведения итогов проекта, конференции, обучения, года,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Monotype Corsiva" panose="03010101010201010101" pitchFamily="66" charset="0"/>
              </a:rPr>
              <a:t>обмена опытом.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vostok-zapad.ru/wp-content/uploads/2014/02/500-World-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0" y="1915886"/>
            <a:ext cx="4539623" cy="29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Принципы работы кафе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9945914" cy="5181600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sz="3200" dirty="0">
                <a:latin typeface="Monotype Corsiva" panose="03010101010201010101" pitchFamily="66" charset="0"/>
              </a:rPr>
              <a:t>Не распыляйтесь» – </a:t>
            </a:r>
            <a:r>
              <a:rPr lang="ru-RU" sz="3200" dirty="0" smtClean="0">
                <a:latin typeface="Monotype Corsiva" panose="03010101010201010101" pitchFamily="66" charset="0"/>
              </a:rPr>
              <a:t>фокусируйтесь </a:t>
            </a:r>
            <a:r>
              <a:rPr lang="ru-RU" sz="3200" dirty="0">
                <a:latin typeface="Monotype Corsiva" panose="03010101010201010101" pitchFamily="66" charset="0"/>
              </a:rPr>
              <a:t>на самом важном.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«Не отсиживайтесь» - вносите свои мысли, мнения, размышления.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Говорите без задних мыслей и от всего сердца.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Слушайте, чтобы понимать.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Связывайте и соединяйте идеи.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Рисуйте </a:t>
            </a:r>
            <a:r>
              <a:rPr lang="ru-RU" sz="3200" dirty="0">
                <a:latin typeface="Monotype Corsiva" panose="03010101010201010101" pitchFamily="66" charset="0"/>
              </a:rPr>
              <a:t>и пишите на скатертях – здесь это можно и нужно!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Получайте удовольствие!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2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856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Работа проходит в </a:t>
            </a:r>
            <a:r>
              <a:rPr lang="ru-RU" b="1" dirty="0" smtClean="0"/>
              <a:t>4 этапа: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40229"/>
            <a:ext cx="10856686" cy="557348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600" dirty="0" smtClean="0">
                <a:latin typeface="Monotype Corsiva" panose="03010101010201010101" pitchFamily="66" charset="0"/>
              </a:rPr>
              <a:t>В</a:t>
            </a:r>
            <a:r>
              <a:rPr lang="ru-RU" sz="2600" dirty="0">
                <a:latin typeface="Monotype Corsiva" panose="03010101010201010101" pitchFamily="66" charset="0"/>
              </a:rPr>
              <a:t> течение 3-5 минут ведущий рассказывает об особенностях работы, правилах и ожидаемом результате. Участники объединяются в группы от 3 до 7 человек. В каждой группе выбирается «хозяин стола». 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>
                <a:latin typeface="Monotype Corsiva" panose="03010101010201010101" pitchFamily="66" charset="0"/>
              </a:rPr>
              <a:t>По команде ведущего участники меняются </a:t>
            </a:r>
            <a:r>
              <a:rPr lang="ru-RU" sz="2600" dirty="0" smtClean="0">
                <a:latin typeface="Monotype Corsiva" panose="03010101010201010101" pitchFamily="66" charset="0"/>
              </a:rPr>
              <a:t>столами. </a:t>
            </a:r>
            <a:r>
              <a:rPr lang="ru-RU" sz="2600" dirty="0">
                <a:latin typeface="Monotype Corsiva" panose="03010101010201010101" pitchFamily="66" charset="0"/>
              </a:rPr>
              <a:t>Хозяин стола остается, приветствует новую команду, вводит в тему и рассказывает о том, что наработано прошлой группой. Новые участники дополняют список своими идеями. Для наглядности можно записывать новые идеи маркером другого цвета, в другом секторе </a:t>
            </a:r>
            <a:r>
              <a:rPr lang="ru-RU" sz="2600" dirty="0" smtClean="0">
                <a:latin typeface="Monotype Corsiva" panose="03010101010201010101" pitchFamily="66" charset="0"/>
              </a:rPr>
              <a:t>листа или с помощью стикеров.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Monotype Corsiva" panose="03010101010201010101" pitchFamily="66" charset="0"/>
              </a:rPr>
              <a:t>Команды возвращаются за свои столы (те столы, за которыми     они начинали работать) и подводят итоги обсуждения, систематизируют идеи, делают выводы 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Monotype Corsiva" panose="03010101010201010101" pitchFamily="66" charset="0"/>
              </a:rPr>
              <a:t> Хозяин каждого стола презентует результаты всей группе. Обсуждение.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82</Words>
  <Application>Microsoft Office PowerPoint</Application>
  <PresentationFormat>Широкоэкранный</PresentationFormat>
  <Paragraphs>31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Monotype Corsiva</vt:lpstr>
      <vt:lpstr>Тема Office</vt:lpstr>
      <vt:lpstr>Натуральные материалы</vt:lpstr>
      <vt:lpstr>Мировое кафе, как форма взаимодействия  учителя – логопеда с семьями, воспитывающими детей с нарушением речи  </vt:lpstr>
      <vt:lpstr>Калифорния 1995 год</vt:lpstr>
      <vt:lpstr>Презентация PowerPoint</vt:lpstr>
      <vt:lpstr>Презентация PowerPoint</vt:lpstr>
      <vt:lpstr>Принципы работы кафе</vt:lpstr>
      <vt:lpstr>Работа проходит в 4 этапа: 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Мировое кафе, как форма взаимодействия  учителя – логопеда с семьями, воспитывающими детей с нарушением речи  </dc:title>
  <dc:creator>Пользователь</dc:creator>
  <cp:lastModifiedBy>Пользователь</cp:lastModifiedBy>
  <cp:revision>18</cp:revision>
  <dcterms:created xsi:type="dcterms:W3CDTF">2016-03-01T06:37:32Z</dcterms:created>
  <dcterms:modified xsi:type="dcterms:W3CDTF">2020-08-10T09:22:22Z</dcterms:modified>
</cp:coreProperties>
</file>