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0" r:id="rId4"/>
    <p:sldId id="260" r:id="rId5"/>
    <p:sldId id="261" r:id="rId6"/>
    <p:sldId id="265" r:id="rId7"/>
    <p:sldId id="266" r:id="rId8"/>
    <p:sldId id="267" r:id="rId9"/>
    <p:sldId id="268" r:id="rId10"/>
    <p:sldId id="26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2                              4                   5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1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http://1.bp.blogspot.com/-eBVqzhimoqs/U4PxHqf6yYI/AAAAAAAAAB0/7dHlSmGyNtQ/s1600/cameron-highlands-0005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est-dem.ru/wp-content/uploads/2012/04/1323419565_0-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31242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www.syl.ru/misc/i/ai/98005/198225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2-tub-ru.yandex.net/i?id=bed5917fd5227bf489304ed3085a0302&amp;n=33&amp;h=215&amp;w=3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733800"/>
            <a:ext cx="2514600" cy="189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erfumelib.com/media/notes/birch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429000"/>
            <a:ext cx="205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2                              4                   5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1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http://1.bp.blogspot.com/-eBVqzhimoqs/U4PxHqf6yYI/AAAAAAAAAB0/7dHlSmGyNtQ/s1600/cameron-highlands-0005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est-dem.ru/wp-content/uploads/2012/04/1323419565_0-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31242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www.syl.ru/misc/i/ai/98005/198225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2-tub-ru.yandex.net/i?id=bed5917fd5227bf489304ed3085a0302&amp;n=33&amp;h=215&amp;w=3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733800"/>
            <a:ext cx="2514600" cy="189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erfumelib.com/media/notes/birch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429000"/>
            <a:ext cx="205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previews.123rf.com/images/pangeranjoni/pangeranjoni1305/pangeranjoni130500101/20513542-Happy-smiley-face-Stock-Vector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3735578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rlv.zcache.nl/droevig_gezicht_smiley_sticker-r7bf55d7cbee94c899ce9ef24f08d9d1c_v9wth_8byvr_324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971800"/>
            <a:ext cx="30861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://i.ytimg.com/vi/DLoVGZtsttc/maxresdefault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432276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нас физкультминутка,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Наклонились,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ну-ка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ну-ка!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Распрямились, потянулись,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теперь назад прогнулись.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Хоть зарядка коротка,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Отдохнули мы слегка.</a:t>
            </a:r>
          </a:p>
          <a:p>
            <a:endParaRPr lang="ru-RU" dirty="0"/>
          </a:p>
        </p:txBody>
      </p:sp>
      <p:pic>
        <p:nvPicPr>
          <p:cNvPr id="9" name="Содержимое 8" descr="https://im0-tub-ru.yandex.net/i?id=089dcad1eb1d78dad69c05ec86040d43&amp;n=33&amp;h=215&amp;w=180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40386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1"/>
            <a:ext cx="8686800" cy="4038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&amp;Rcy;&amp;acy;&amp;fcy;&amp;fcy;&amp;lcy;&amp;iecy;&amp;zcy;&amp;icy;&amp;yacy; &amp;Acy;&amp;rcy;&amp;ncy;&amp;ocy;&amp;lcy;&amp;softcy;&amp;d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14800"/>
            <a:ext cx="6172200" cy="2514600"/>
          </a:xfrm>
          <a:prstGeom prst="rect">
            <a:avLst/>
          </a:prstGeom>
          <a:noFill/>
        </p:spPr>
      </p:pic>
      <p:pic>
        <p:nvPicPr>
          <p:cNvPr id="5" name="Содержимое 6" descr="http://1.bp.blogspot.com/-eBVqzhimoqs/U4PxHqf6yYI/AAAAAAAAAB0/7dHlSmGyNtQ/s1600/cameron-highlands-0005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5181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Bcy;&amp;ucy;&amp;tcy;&amp;ocy;&amp;ncy; &amp;rcy;&amp;acy;&amp;fcy;&amp;fcy;&amp;lcy;&amp;iecy;&amp;zcy;&amp;icy;&amp;icy; &amp;Acy;&amp;rcy;&amp;ncy;&amp;ocy;&amp;lcy;&amp;softcy;&amp;dcy;&amp;a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048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Rafflesia kerrii closeup of dis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438400"/>
            <a:ext cx="2438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http://img-fotki.yandex.ru/get/37/hol-selvina.5/0_1ae72_59822739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55626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3-tub-ru.yandex.net/i?id=7ed053475ffa0a26800a43910d36a10c&amp;n=33&amp;h=215&amp;w=28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371600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1"/>
            <a:ext cx="8686800" cy="304799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53340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Ротовая присоска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Брюшная присоска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i-exam.net/pic/1258_228021/27EA0D5C416BBEBE368C480A7EA12F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81400"/>
            <a:ext cx="243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286000" y="3810000"/>
            <a:ext cx="23622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2590800" y="4114800"/>
            <a:ext cx="20574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http://netglista.ru/wp-content/uploads/2015/01/01.%D0%9F%D0%B5%D1%80%D0%B2%D1%8B%D0%B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96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Содержимое 8" descr="http://www.syl.ru/misc/i/ai/98005/198225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04800"/>
            <a:ext cx="335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big-rostov.ru/wp-content/uploads/2015/10/tsepe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6" descr="https://im3-tub-ru.yandex.net/i?id=ac60422b6cd6904b9a0b143dc79fd421&amp;n=33&amp;h=215&amp;w=33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648200"/>
            <a:ext cx="31718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pwpt.ru/uploads/presentation_screenshots/5ae1f083a1f120d6dc9764646745688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12" descr="https://im2-tub-ru.yandex.net/i?id=1b412a6d99d9e266958be7201d03378f&amp;n=33&amp;h=215&amp;w=32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457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0-tub-ru.yandex.net/i?id=e4626b988e78aed5d848b51700ff8498&amp;n=33&amp;h=215&amp;w=28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148</TotalTime>
  <Words>21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2                              4                   5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2                              4                   5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19</cp:revision>
  <dcterms:modified xsi:type="dcterms:W3CDTF">2016-02-16T19:44:15Z</dcterms:modified>
</cp:coreProperties>
</file>