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7" r:id="rId2"/>
    <p:sldId id="262" r:id="rId3"/>
    <p:sldId id="258" r:id="rId4"/>
    <p:sldId id="259" r:id="rId5"/>
    <p:sldId id="267" r:id="rId6"/>
    <p:sldId id="261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минегр Лавриков" userId="fdfe05a0a4976fd4" providerId="LiveId" clId="{1B642A04-94AC-44EA-8CE5-81B6044B8D39}"/>
    <pc:docChg chg="custSel addSld delSld modSld">
      <pc:chgData name="Семинегр Лавриков" userId="fdfe05a0a4976fd4" providerId="LiveId" clId="{1B642A04-94AC-44EA-8CE5-81B6044B8D39}" dt="2024-04-05T14:10:07.953" v="26" actId="2696"/>
      <pc:docMkLst>
        <pc:docMk/>
      </pc:docMkLst>
      <pc:sldChg chg="addSp delSp modSp">
        <pc:chgData name="Семинегр Лавриков" userId="fdfe05a0a4976fd4" providerId="LiveId" clId="{1B642A04-94AC-44EA-8CE5-81B6044B8D39}" dt="2024-04-05T14:09:59.695" v="23" actId="14100"/>
        <pc:sldMkLst>
          <pc:docMk/>
          <pc:sldMk cId="3638068747" sldId="259"/>
        </pc:sldMkLst>
        <pc:picChg chg="add mod">
          <ac:chgData name="Семинегр Лавриков" userId="fdfe05a0a4976fd4" providerId="LiveId" clId="{1B642A04-94AC-44EA-8CE5-81B6044B8D39}" dt="2024-04-05T14:09:59.695" v="23" actId="14100"/>
          <ac:picMkLst>
            <pc:docMk/>
            <pc:sldMk cId="3638068747" sldId="259"/>
            <ac:picMk id="3" creationId="{3B01E9C5-CE42-458F-91EC-44EC1C9D153F}"/>
          </ac:picMkLst>
        </pc:picChg>
        <pc:picChg chg="del">
          <ac:chgData name="Семинегр Лавриков" userId="fdfe05a0a4976fd4" providerId="LiveId" clId="{1B642A04-94AC-44EA-8CE5-81B6044B8D39}" dt="2024-04-05T14:09:30.851" v="17" actId="21"/>
          <ac:picMkLst>
            <pc:docMk/>
            <pc:sldMk cId="3638068747" sldId="259"/>
            <ac:picMk id="5" creationId="{ABAF6DE4-2309-42D8-9BE5-F22161F83325}"/>
          </ac:picMkLst>
        </pc:picChg>
      </pc:sldChg>
      <pc:sldChg chg="addSp delSp modSp del">
        <pc:chgData name="Семинегр Лавриков" userId="fdfe05a0a4976fd4" providerId="LiveId" clId="{1B642A04-94AC-44EA-8CE5-81B6044B8D39}" dt="2024-04-05T13:35:36.653" v="9" actId="2696"/>
        <pc:sldMkLst>
          <pc:docMk/>
          <pc:sldMk cId="3702643334" sldId="260"/>
        </pc:sldMkLst>
        <pc:picChg chg="add del">
          <ac:chgData name="Семинегр Лавриков" userId="fdfe05a0a4976fd4" providerId="LiveId" clId="{1B642A04-94AC-44EA-8CE5-81B6044B8D39}" dt="2024-04-05T13:32:17.840" v="2" actId="21"/>
          <ac:picMkLst>
            <pc:docMk/>
            <pc:sldMk cId="3702643334" sldId="260"/>
            <ac:picMk id="3" creationId="{A7178307-3B9E-4B10-9A5F-471C81BF0F7B}"/>
          </ac:picMkLst>
        </pc:picChg>
        <pc:picChg chg="add del mod">
          <ac:chgData name="Семинегр Лавриков" userId="fdfe05a0a4976fd4" providerId="LiveId" clId="{1B642A04-94AC-44EA-8CE5-81B6044B8D39}" dt="2024-04-05T13:35:34.680" v="8" actId="21"/>
          <ac:picMkLst>
            <pc:docMk/>
            <pc:sldMk cId="3702643334" sldId="260"/>
            <ac:picMk id="1026" creationId="{B35801E5-AED1-4941-8CD5-BEF80F032682}"/>
          </ac:picMkLst>
        </pc:picChg>
        <pc:picChg chg="del">
          <ac:chgData name="Семинегр Лавриков" userId="fdfe05a0a4976fd4" providerId="LiveId" clId="{1B642A04-94AC-44EA-8CE5-81B6044B8D39}" dt="2024-04-05T13:32:14.164" v="0" actId="21"/>
          <ac:picMkLst>
            <pc:docMk/>
            <pc:sldMk cId="3702643334" sldId="260"/>
            <ac:picMk id="4100" creationId="{E36A6505-9D38-4E9C-9FB5-DAD0A1CC9752}"/>
          </ac:picMkLst>
        </pc:picChg>
      </pc:sldChg>
      <pc:sldChg chg="modSp">
        <pc:chgData name="Семинегр Лавриков" userId="fdfe05a0a4976fd4" providerId="LiveId" clId="{1B642A04-94AC-44EA-8CE5-81B6044B8D39}" dt="2024-04-05T13:35:43.696" v="12" actId="20577"/>
        <pc:sldMkLst>
          <pc:docMk/>
          <pc:sldMk cId="483589838" sldId="262"/>
        </pc:sldMkLst>
        <pc:spChg chg="mod">
          <ac:chgData name="Семинегр Лавриков" userId="fdfe05a0a4976fd4" providerId="LiveId" clId="{1B642A04-94AC-44EA-8CE5-81B6044B8D39}" dt="2024-04-05T13:35:43.696" v="12" actId="20577"/>
          <ac:spMkLst>
            <pc:docMk/>
            <pc:sldMk cId="483589838" sldId="262"/>
            <ac:spMk id="2" creationId="{D561574A-45AC-417E-B941-202E137BB520}"/>
          </ac:spMkLst>
        </pc:spChg>
      </pc:sldChg>
      <pc:sldChg chg="new add del">
        <pc:chgData name="Семинегр Лавриков" userId="fdfe05a0a4976fd4" providerId="LiveId" clId="{1B642A04-94AC-44EA-8CE5-81B6044B8D39}" dt="2024-04-05T14:10:06.119" v="25" actId="2696"/>
        <pc:sldMkLst>
          <pc:docMk/>
          <pc:sldMk cId="2040719349" sldId="270"/>
        </pc:sldMkLst>
      </pc:sldChg>
      <pc:sldChg chg="add del">
        <pc:chgData name="Семинегр Лавриков" userId="fdfe05a0a4976fd4" providerId="LiveId" clId="{1B642A04-94AC-44EA-8CE5-81B6044B8D39}" dt="2024-04-05T14:10:07.953" v="26" actId="2696"/>
        <pc:sldMkLst>
          <pc:docMk/>
          <pc:sldMk cId="3545058652" sldId="271"/>
        </pc:sldMkLst>
      </pc:sldChg>
      <pc:sldChg chg="add del">
        <pc:chgData name="Семинегр Лавриков" userId="fdfe05a0a4976fd4" providerId="LiveId" clId="{1B642A04-94AC-44EA-8CE5-81B6044B8D39}" dt="2024-04-05T14:10:04.645" v="24" actId="2696"/>
        <pc:sldMkLst>
          <pc:docMk/>
          <pc:sldMk cId="3760074437" sldId="2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опасна ли для здоровья микроволновка?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C9-42FB-BE35-709B3B94F5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C9-42FB-BE35-709B3B94F5F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4-4246-A32F-65A44D52B71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5552738945659266"/>
          <c:y val="0.45880125400991545"/>
          <c:w val="3.8456567604335121E-2"/>
          <c:h val="0.179493886707633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Используете ли вы микроволновку для приготовления?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5D-4251-9C6F-D5F6BCA4A4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5D-4251-9C6F-D5F6BCA4A43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3-4022-A529-4BE2A2A0180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Используете ли вы микроволновку для разогрева
пищи?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14-4847-A686-F92A6FD0BB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14-4847-A686-F92A6FD0BB3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E-4956-B01D-71885A90F2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Опасна ли микроволновка для окружающей
среды?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3D-432A-AA5E-A9067A7638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3D-432A-AA5E-A9067A76380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4-4722-B6F7-849B82F30A3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Регулярное использование микроволновки вредно для здоровья 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77-4F26-8879-454512857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77-4F26-8879-45451285735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2-4C4B-8EE8-AE5EE21AF3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DA8A6-7A93-4C25-8F72-8D6CB5A04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F68DC5-A9C4-4A15-9786-53D15E922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163E7-842A-4A26-BF9C-412D3956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DDAE0-BCB3-4938-9C76-6CB4B2C8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2FBF0-4192-4C14-9C82-127C785C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5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35196-3A85-4B84-9842-07A4F8E0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DB4215-C285-47E6-B83A-16DB5A644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CA248F-1C2F-4423-866E-8439C966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18E08E-55B4-4F81-95DE-C2E5EC55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B90C26-A32C-4663-AF9F-0CF1A758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9BA161-DCCF-45F7-B54F-5BE104C70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9440F6-FB82-4EE6-9BEC-F9A25C8D0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42610F-7E06-4965-A803-A1B4460D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CCA1E-BEF5-4A40-8896-EDCDB713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5E3C5-64EF-411C-85F3-FCEBB4F1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9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43579-0B67-41C6-BFA1-E589AB97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130E2-D422-4C43-874B-5330D211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A652A-CD1A-4C90-BA64-B90278C4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AAACF-3F2E-4F01-8DD6-51639489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242DF-86AB-4269-8020-54F121BF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9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A7171-7847-406D-9723-162736E8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CD64F0-D723-4A28-84EC-6CFCB913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F8B8D-0569-4AA1-9F63-F28BDFC4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2CBB91-7EDE-4B57-84C4-9DCA07C2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26850-3721-4320-AE80-05FD9902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5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E5FFC-21A0-43C9-BB44-D1A7CAC5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46589-2946-4655-A57E-C4ECBD6F9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3E3CE7-621A-4415-8E74-7F682D1A2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F37439-CADC-4D57-A366-9DFB3025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C04123-CA1F-4551-BAF4-F4DF7BCF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F8B3D4-E543-4850-A818-2815DEAC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9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88660-22DF-427C-8CC4-A15061EC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A74FF-8C1D-467A-B4E7-75924EE08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D65C39-DEE6-4DF0-9B25-39D6A88BB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2FAFA6-5028-4B7A-96F3-D5D35DCA4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2C7E2A-BAC0-4FEA-9101-D0D479827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CA31DE-EFB5-4088-9A5A-A4C522A9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238959-1092-4455-A9FB-3F1F5A2A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3811D4-F989-4379-9916-C1D111A3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5673F-8736-4969-8149-23042658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85DA69-97E3-4B80-9C18-72A56B86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40B928-9445-4BDB-B73C-1BB99465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FDFC45-1C5B-4C09-AFA7-41E81B85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FAC3CF-DA07-44F0-BC4C-E707E5A6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8F5C21-C011-4F9F-A9F7-B90E1A78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1D287A-396F-4322-9F6F-5867F22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6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76AD2-7FF5-4C4B-913F-1F5DE15F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97E56-EE45-4FAD-B02C-ABA8B292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DB2366-39A3-4576-BFC0-A81002CF6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71BEB-1519-4EEB-987F-7D10C4AC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07B1FB-AE12-4EA9-B086-E0DF7DE3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413B0C-BED7-42BB-BBF7-2D21801B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7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2895A-94AB-4CB7-B252-C92EBE2C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BD9B88-A0BE-4906-8F12-1D354D081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2272F-308E-405E-8BB3-951D159F3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E3898B-C322-4B5D-81E1-23476489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3E714-E607-489F-B5D1-CC3AA944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52F673-2617-4AD3-83C3-E79840EA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9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FDF69-314D-48AE-A920-3E70D0D2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738987-3EB0-447B-ABB1-64B126412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14DB8-73D5-4803-A31E-A0417F150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646C8-6DE8-456C-B2A9-81852B914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98528-A251-46CB-B3E4-98D46EEFF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6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D460A-3F71-4F1E-896C-D8310D1A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№6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B69B3-229B-4180-AEDB-563CE110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41882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Проектная работа на тему: 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«Еда из микроволновки: польза или вред?»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(Физика)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9ADC0C-53E1-4F1E-B5E5-782C1BBC79D9}"/>
              </a:ext>
            </a:extLst>
          </p:cNvPr>
          <p:cNvSpPr/>
          <p:nvPr/>
        </p:nvSpPr>
        <p:spPr>
          <a:xfrm>
            <a:off x="0" y="516050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933846-0A4E-4D74-809F-314FA2377BCC}"/>
              </a:ext>
            </a:extLst>
          </p:cNvPr>
          <p:cNvSpPr/>
          <p:nvPr/>
        </p:nvSpPr>
        <p:spPr>
          <a:xfrm>
            <a:off x="152400" y="410950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Ученик 11Б класса</a:t>
            </a:r>
          </a:p>
          <a:p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80D3AE-B31A-4E4D-965E-8B99D703552F}"/>
              </a:ext>
            </a:extLst>
          </p:cNvPr>
          <p:cNvSpPr/>
          <p:nvPr/>
        </p:nvSpPr>
        <p:spPr>
          <a:xfrm>
            <a:off x="6841066" y="516050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Афанасьева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Людмила Владимировна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21D383-4145-49FC-85D2-D49C991215C8}"/>
              </a:ext>
            </a:extLst>
          </p:cNvPr>
          <p:cNvSpPr/>
          <p:nvPr/>
        </p:nvSpPr>
        <p:spPr>
          <a:xfrm>
            <a:off x="8707967" y="4167307"/>
            <a:ext cx="2645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Лавриков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Семён Константинович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51B82D-EAE7-4CB7-BBA0-B553669ECA5A}"/>
              </a:ext>
            </a:extLst>
          </p:cNvPr>
          <p:cNvSpPr/>
          <p:nvPr/>
        </p:nvSpPr>
        <p:spPr>
          <a:xfrm>
            <a:off x="3048000" y="645184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205315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153EC9E-7B46-4CB2-A4E6-ADD696FA1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3626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420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179e6167.jpg">
            <a:extLst>
              <a:ext uri="{FF2B5EF4-FFF2-40B4-BE49-F238E27FC236}">
                <a16:creationId xmlns:a16="http://schemas.microsoft.com/office/drawing/2014/main" id="{6EFDD429-420B-451A-B9DD-0E4CB25BEC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ello_html_6cd3c7ec.jpg">
            <a:extLst>
              <a:ext uri="{FF2B5EF4-FFF2-40B4-BE49-F238E27FC236}">
                <a16:creationId xmlns:a16="http://schemas.microsoft.com/office/drawing/2014/main" id="{24116422-AF6D-450F-A83A-6E84A4BFEC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609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2C4D5E3-800F-4EA3-94DE-8E5978DA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2533"/>
            <a:ext cx="12192000" cy="19812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1,2 – изменения герани не наблюдается(фото автора)</a:t>
            </a:r>
          </a:p>
        </p:txBody>
      </p:sp>
    </p:spTree>
    <p:extLst>
      <p:ext uri="{BB962C8B-B14F-4D97-AF65-F5344CB8AC3E}">
        <p14:creationId xmlns:p14="http://schemas.microsoft.com/office/powerpoint/2010/main" val="230554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9AA20-C26F-4434-90CE-1BFBFED5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6AEF8C-6A48-4595-92F7-E83989D9B954}"/>
              </a:ext>
            </a:extLst>
          </p:cNvPr>
          <p:cNvSpPr/>
          <p:nvPr/>
        </p:nvSpPr>
        <p:spPr>
          <a:xfrm>
            <a:off x="1" y="1140895"/>
            <a:ext cx="12191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и вред микроволновки – тема, которая вызывает споры из-за отсутствия официального заключения об опасности прибора для здоровья. Из имеющихся сведений можно сделать вывод, что микроволновка является условно полезной для быстрого подогрева еды. Доказано, что приготовление отдельных продуктов в СВЧ-печах может причинить вред организму, но исходя из личного опыта можно сделать умозаключение, что микроволновка не вредит здоровью человека.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/>
                <a:ea typeface="Times New Roman"/>
              </a:rPr>
              <a:t>Цель достигнута, задачи выполнены, гипотеза доказана!</a:t>
            </a:r>
            <a:endParaRPr lang="ru-RU" sz="2000" dirty="0">
              <a:latin typeface="Times New Roman"/>
              <a:ea typeface="Times New Roman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61574A-45AC-417E-B941-202E137BB520}"/>
              </a:ext>
            </a:extLst>
          </p:cNvPr>
          <p:cNvSpPr/>
          <p:nvPr/>
        </p:nvSpPr>
        <p:spPr>
          <a:xfrm>
            <a:off x="0" y="0"/>
            <a:ext cx="1219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Актуальность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 темы состоит в том, что микроволновые печи внедрены и находят все более широкое применение в домашнем быту 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Цель проекта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- узнать, как микроволновка влияет на пищу и здоровье человека.</a:t>
            </a:r>
            <a:endParaRPr lang="ru-RU" sz="2800" dirty="0"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историю создания микроволновки.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Ознакомиться с устройством микроволновки.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изменяется ли свойство пищи после обработки в микроволновке.</a:t>
            </a:r>
            <a:endParaRPr lang="ru-RU" sz="2800" dirty="0">
              <a:latin typeface="Times New Roman" panose="02020603050405020304" pitchFamily="18" charset="0"/>
              <a:ea typeface="SimSu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8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ервая Микроволновая Печь В Продаже – Telegraph">
            <a:extLst>
              <a:ext uri="{FF2B5EF4-FFF2-40B4-BE49-F238E27FC236}">
                <a16:creationId xmlns:a16="http://schemas.microsoft.com/office/drawing/2014/main" id="{4295082A-4B23-43F0-BEF0-F37995E9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2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Магнетрон: устройство и принцип действия">
            <a:extLst>
              <a:ext uri="{FF2B5EF4-FFF2-40B4-BE49-F238E27FC236}">
                <a16:creationId xmlns:a16="http://schemas.microsoft.com/office/drawing/2014/main" id="{3E64DC40-9FBA-48A2-82D8-F4D95FA14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25401"/>
            <a:ext cx="9550400" cy="712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01E9C5-CE42-458F-91EC-44EC1C9D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B52FF9-C243-47D1-84BD-156B8FA9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5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FEC3B91-DE47-4AB8-AFD4-39821178B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944335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309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BF0192E-565A-470C-906E-3A214FC4D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1180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4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2E90DFE-9E08-4E46-9D8B-B9E5648AC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28931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30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8268F28-D21B-49B4-A3CE-9936E4E73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6990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757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207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Times New Roman</vt:lpstr>
      <vt:lpstr>Тема Office</vt:lpstr>
      <vt:lpstr>МУНИЦИПАЛЬНОЕ АВТОНОМНОЕ  ОБЩЕОБРАЗОВАТЕЛЬНОЕ УЧРЕЖДЕНИЕ СРЕДНЯЯ ОБЩЕОБРАЗОВАТЕЛЬНАЯ ШКОЛА №6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Рисунок 1,2 – изменения герани не наблюдается(фото автора)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Семинегр Лавриков</dc:creator>
  <cp:lastModifiedBy>Семинегр Лавриков</cp:lastModifiedBy>
  <cp:revision>11</cp:revision>
  <dcterms:created xsi:type="dcterms:W3CDTF">2024-04-05T11:51:58Z</dcterms:created>
  <dcterms:modified xsi:type="dcterms:W3CDTF">2024-04-05T14:10:40Z</dcterms:modified>
</cp:coreProperties>
</file>