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Портфолио для учеников 5-8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Требования к портфолио ученика в разных образовательных заведениях разные , стандарта нет . Но требования ФГОС к ведению такого своеобразного дневника достижений ,даёт свои плюсы. Портфолио - это индивидуальные записи в специальный дневник, в котором ребёнок рассказывает о себе, о своих качествах,  интересах, хобби и увлечениях.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2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81" y="0"/>
            <a:ext cx="932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67" y="620688"/>
            <a:ext cx="9287534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9123067" cy="64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" y="980728"/>
            <a:ext cx="905256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" y="620688"/>
            <a:ext cx="9065299" cy="56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9146285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" y="404664"/>
            <a:ext cx="91746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88"/>
            <a:ext cx="9118728" cy="54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0"/>
            <a:ext cx="914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8680"/>
            <a:ext cx="921702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1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26" y="188640"/>
            <a:ext cx="9180826" cy="64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7"/>
            <a:ext cx="9144000" cy="6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22"/>
            <a:ext cx="8534722" cy="68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4" y="0"/>
            <a:ext cx="9148693" cy="68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873"/>
            <a:ext cx="9198355" cy="62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92" y="404664"/>
            <a:ext cx="922458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6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2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-1382"/>
            <a:ext cx="8639221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57" y="188640"/>
            <a:ext cx="924531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4" y="332656"/>
            <a:ext cx="920357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068960"/>
            <a:ext cx="5040560" cy="33843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Портфолио подготовила</a:t>
            </a:r>
            <a:br>
              <a:rPr lang="ru-RU" sz="2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28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Купцова</a:t>
            </a:r>
            <a:r>
              <a:rPr lang="ru-RU" sz="2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 Ольга Анатольевна</a:t>
            </a:r>
            <a:br>
              <a:rPr lang="ru-RU" sz="2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2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учитель</a:t>
            </a:r>
            <a:br>
              <a:rPr lang="ru-RU" sz="2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2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ГБОУ </a:t>
            </a:r>
            <a:r>
              <a:rPr lang="ru-RU" sz="2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СОШ № 800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6044"/>
            <a:ext cx="7128792" cy="31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89"/>
            <a:ext cx="9154327" cy="63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4"/>
            <a:ext cx="860673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0"/>
            <a:ext cx="91871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" y="260648"/>
            <a:ext cx="921702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12"/>
            <a:ext cx="9153369" cy="68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0" y="332656"/>
            <a:ext cx="92490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60</Words>
  <Application>Microsoft Office PowerPoint</Application>
  <PresentationFormat>Экран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Портфолио для учеников 5-8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 подготовила Купцова Ольга Анатольевна учитель ГБОУ СОШ № 800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для учеников 5-8 классов</dc:title>
  <dc:creator>user</dc:creator>
  <cp:lastModifiedBy>user</cp:lastModifiedBy>
  <cp:revision>3</cp:revision>
  <dcterms:created xsi:type="dcterms:W3CDTF">2014-02-02T17:47:07Z</dcterms:created>
  <dcterms:modified xsi:type="dcterms:W3CDTF">2014-02-02T18:20:03Z</dcterms:modified>
</cp:coreProperties>
</file>