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9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21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106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6560" y="2145522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27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21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3 х 2 </vt:lpstr>
      <vt:lpstr>3 х 3 </vt:lpstr>
      <vt:lpstr>3 х 4 </vt:lpstr>
      <vt:lpstr>3 х 5 </vt:lpstr>
      <vt:lpstr>3 х 6 </vt:lpstr>
      <vt:lpstr>3 х 7 </vt:lpstr>
      <vt:lpstr>3 х 8 </vt:lpstr>
      <vt:lpstr>3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