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Л.Н\аттестация\курсы\Презентация\разнообразие папоротни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68000"/>
            </a:schemeClr>
          </a:solidFill>
          <a:ln>
            <a:solidFill>
              <a:schemeClr val="tx1"/>
            </a:solidFill>
          </a:ln>
        </p:spPr>
      </p:pic>
      <p:pic>
        <p:nvPicPr>
          <p:cNvPr id="4" name="Picture 2" descr="C:\Users\Учитель\Desktop\Л.Н\КОПИЯ С ДИСКА\Растения\растения\Фотографии в первом издании\15. Орляк обыкновенный\15.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42852"/>
            <a:ext cx="2089562" cy="278608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2714620"/>
            <a:ext cx="8801104" cy="1714512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одним словом назвать эти растения?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Папоротники на Сахалине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Чистоустник</a:t>
            </a:r>
            <a:r>
              <a:rPr lang="ru-RU" dirty="0" smtClean="0"/>
              <a:t> азиатский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Многоножка сибирская</a:t>
            </a:r>
            <a:endParaRPr lang="ru-RU" dirty="0"/>
          </a:p>
        </p:txBody>
      </p:sp>
      <p:pic>
        <p:nvPicPr>
          <p:cNvPr id="9218" name="Picture 2" descr="C:\Users\Учитель\Desktop\Л.Н\КОПИЯ С ДИСКА\Растения\растения\Фотографии в первом издании\17. Чистоустник азиатский\17.а,б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pic>
        <p:nvPicPr>
          <p:cNvPr id="9219" name="Picture 3" descr="C:\Users\Учитель\Desktop\Л.Н\КОПИЯ С ДИСКА\Растения\растения\Фотографии в первом издании\18. Многоножка сибирская\18.а,б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одним словом можно назвать эти блюда?</a:t>
            </a:r>
            <a:endParaRPr lang="ru-RU" b="1" dirty="0"/>
          </a:p>
        </p:txBody>
      </p:sp>
      <p:pic>
        <p:nvPicPr>
          <p:cNvPr id="2051" name="Picture 3" descr="C:\Users\Учитель\Desktop\Л.Н\аттестация\курсы\Презентация\925c327359af8170a9848a4c5c440a88_i-30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03789"/>
            <a:ext cx="4040188" cy="2693459"/>
          </a:xfrm>
          <a:prstGeom prst="rect">
            <a:avLst/>
          </a:prstGeom>
          <a:noFill/>
        </p:spPr>
      </p:pic>
      <p:pic>
        <p:nvPicPr>
          <p:cNvPr id="2052" name="Picture 4" descr="C:\Users\Учитель\Desktop\Л.Н\аттестация\курсы\Презентация\18126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32337" y="2859881"/>
            <a:ext cx="3867150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Тема: Папоротники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Задачи?</a:t>
            </a:r>
            <a:endParaRPr lang="ru-RU" dirty="0"/>
          </a:p>
        </p:txBody>
      </p:sp>
      <p:pic>
        <p:nvPicPr>
          <p:cNvPr id="3074" name="Picture 2" descr="C:\Users\Учитель\Desktop\Л.Н\аттестация\курсы\Презентация\K_ce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46420"/>
            <a:ext cx="3500462" cy="4324318"/>
          </a:xfrm>
          <a:prstGeom prst="rect">
            <a:avLst/>
          </a:prstGeom>
          <a:noFill/>
        </p:spPr>
      </p:pic>
      <p:pic>
        <p:nvPicPr>
          <p:cNvPr id="3075" name="Picture 3" descr="C:\Users\Учитель\Desktop\Л.Н\аттестация\курсы\Презентация\go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2000232" cy="1384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Легенда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1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Согласно поверяю, только в ночь накануне Ивана Купалы, можно сорвать цветок папоротника. Сорвавший цветок сможет понимать язык животных, видеть все клады, как бы глубоко они не находились и обладать многими другими способностями.</a:t>
            </a:r>
            <a:endParaRPr lang="ru-RU" dirty="0"/>
          </a:p>
        </p:txBody>
      </p:sp>
      <p:pic>
        <p:nvPicPr>
          <p:cNvPr id="4098" name="Picture 2" descr="C:\Users\Учитель\Desktop\Л.Н\аттестация\курсы\Презентация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500306"/>
            <a:ext cx="2386015" cy="2654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Тема: Папоротники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Цель?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Учитель\Desktop\Л.Н\аттестация\курсы\Презентация\K_ce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46420"/>
            <a:ext cx="3500462" cy="4324318"/>
          </a:xfrm>
          <a:prstGeom prst="rect">
            <a:avLst/>
          </a:prstGeom>
          <a:noFill/>
        </p:spPr>
      </p:pic>
      <p:pic>
        <p:nvPicPr>
          <p:cNvPr id="3075" name="Picture 3" descr="C:\Users\Учитель\Desktop\Л.Н\аттестация\курсы\Презентация\go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71744"/>
            <a:ext cx="4374616" cy="3027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 мхи и папоротники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Папоротники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Мхи</a:t>
            </a:r>
            <a:endParaRPr lang="ru-RU" dirty="0"/>
          </a:p>
        </p:txBody>
      </p:sp>
      <p:pic>
        <p:nvPicPr>
          <p:cNvPr id="5122" name="Picture 2" descr="C:\Users\Учитель\Desktop\Л.Н\аттестация\курсы\Презентация\406px-Dryopteris_filix_mas_n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0441" y="2174875"/>
            <a:ext cx="2673705" cy="3951288"/>
          </a:xfrm>
          <a:prstGeom prst="rect">
            <a:avLst/>
          </a:prstGeom>
          <a:noFill/>
        </p:spPr>
      </p:pic>
      <p:pic>
        <p:nvPicPr>
          <p:cNvPr id="5123" name="Picture 3" descr="C:\Users\Учитель\Desktop\Л.Н\аттестация\курсы\Презентация\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4007" y="2759675"/>
            <a:ext cx="3723810" cy="2781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Значение папоротников</a:t>
            </a:r>
            <a:endParaRPr lang="ru-RU" b="1" dirty="0"/>
          </a:p>
        </p:txBody>
      </p:sp>
      <p:pic>
        <p:nvPicPr>
          <p:cNvPr id="6146" name="Picture 2" descr="C:\Users\Учитель\Desktop\Л.Н\аттестация\курсы\Презентация\kamenniy_ugolj_foto_larges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22747"/>
            <a:ext cx="4038600" cy="2880868"/>
          </a:xfrm>
          <a:prstGeom prst="rect">
            <a:avLst/>
          </a:prstGeom>
          <a:noFill/>
        </p:spPr>
      </p:pic>
      <p:pic>
        <p:nvPicPr>
          <p:cNvPr id="6147" name="Picture 3" descr="C:\Users\Учитель\Desktop\Л.Н\аттестация\курсы\Презентация\925c327359af8170a9848a4c5c440a88_i-30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Папоротники на Сахалине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Щитовник </a:t>
            </a:r>
            <a:r>
              <a:rPr lang="ru-RU" dirty="0" err="1" smtClean="0"/>
              <a:t>толстокорневищный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Лепторумора</a:t>
            </a:r>
            <a:r>
              <a:rPr lang="ru-RU" dirty="0" smtClean="0"/>
              <a:t> амурская</a:t>
            </a:r>
            <a:endParaRPr lang="ru-RU" dirty="0"/>
          </a:p>
        </p:txBody>
      </p:sp>
      <p:pic>
        <p:nvPicPr>
          <p:cNvPr id="7170" name="Picture 2" descr="C:\Users\Учитель\Desktop\Л.Н\КОПИЯ С ДИСКА\Растения\растения\Фотографии в первом издании\12. Щитовник толстокорневищный\12.а,б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pic>
        <p:nvPicPr>
          <p:cNvPr id="7171" name="Picture 3" descr="C:\Users\Учитель\Desktop\Л.Н\КОПИЯ С ДИСКА\Растения\растения\Фотографии в первом издании\14. Лепторумора амурская\14.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Папоротники на Сахалине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Орляк обыкновенный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Страусник</a:t>
            </a:r>
            <a:r>
              <a:rPr lang="ru-RU" dirty="0" smtClean="0"/>
              <a:t> обыкновенный</a:t>
            </a:r>
            <a:endParaRPr lang="ru-RU" dirty="0"/>
          </a:p>
        </p:txBody>
      </p:sp>
      <p:pic>
        <p:nvPicPr>
          <p:cNvPr id="8194" name="Picture 2" descr="C:\Users\Учитель\Desktop\Л.Н\КОПИЯ С ДИСКА\Растения\растения\Фотографии в первом издании\15. Орляк обыкновенный\15.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pic>
        <p:nvPicPr>
          <p:cNvPr id="8195" name="Picture 3" descr="C:\Users\Учитель\Desktop\Л.Н\КОПИЯ С ДИСКА\Растения\растения\Фотографии в первом издании\16. Страусник обыкновенный\16.б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97</Words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Как одним словом можно назвать эти блюда?</vt:lpstr>
      <vt:lpstr>Тема: Папоротники</vt:lpstr>
      <vt:lpstr>Легенда</vt:lpstr>
      <vt:lpstr>Тема: Папоротники</vt:lpstr>
      <vt:lpstr>Сравните мхи и папоротники</vt:lpstr>
      <vt:lpstr>Значение папоротников</vt:lpstr>
      <vt:lpstr>Папоротники на Сахалине</vt:lpstr>
      <vt:lpstr>Папоротники на Сахалине</vt:lpstr>
      <vt:lpstr>Папоротники на Сахалине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Баранчук-Червонный</cp:lastModifiedBy>
  <cp:revision>3</cp:revision>
  <dcterms:created xsi:type="dcterms:W3CDTF">2015-11-22T05:37:26Z</dcterms:created>
  <dcterms:modified xsi:type="dcterms:W3CDTF">2015-11-22T10:42:34Z</dcterms:modified>
</cp:coreProperties>
</file>