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DE69-5477-4861-829B-9664C75F0D7A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6042-78DF-460C-AD9B-686528004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DE69-5477-4861-829B-9664C75F0D7A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6042-78DF-460C-AD9B-686528004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DE69-5477-4861-829B-9664C75F0D7A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6042-78DF-460C-AD9B-686528004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DE69-5477-4861-829B-9664C75F0D7A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6042-78DF-460C-AD9B-686528004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DE69-5477-4861-829B-9664C75F0D7A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6042-78DF-460C-AD9B-686528004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DE69-5477-4861-829B-9664C75F0D7A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6042-78DF-460C-AD9B-686528004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DE69-5477-4861-829B-9664C75F0D7A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6042-78DF-460C-AD9B-686528004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DE69-5477-4861-829B-9664C75F0D7A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6042-78DF-460C-AD9B-686528004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DE69-5477-4861-829B-9664C75F0D7A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6042-78DF-460C-AD9B-686528004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DE69-5477-4861-829B-9664C75F0D7A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6042-78DF-460C-AD9B-686528004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DE69-5477-4861-829B-9664C75F0D7A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6042-78DF-460C-AD9B-686528004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BDE69-5477-4861-829B-9664C75F0D7A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36042-78DF-460C-AD9B-686528004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на\Desktop\9b18988defaf1a2a0a6eb24c28dc7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357298"/>
            <a:ext cx="7715304" cy="335758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Развивающая предметно-пространственная среда по физическому развитию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средней группе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ена\Desktop\9b18988defaf1a2a0a6eb24c28dc7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2290" name="Picture 2" descr="C:\Users\Лена\Desktop\N5Qe5PY2m3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382058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ена\Desktop\9b18988defaf1a2a0a6eb24c28dc7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C:\Users\Лена\Desktop\4bv0K0kalV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8382058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ена\Desktop\9b18988defaf1a2a0a6eb24c28dc7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C:\Users\Лена\Desktop\tz4VLFJOF3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255058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ена\Desktop\9b18988defaf1a2a0a6eb24c28dc7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C:\Users\Лена\Desktop\qkdjsn_0Vh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8215372" cy="4621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ена\Desktop\9b18988defaf1a2a0a6eb24c28dc7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C:\Users\Лена\Desktop\CbiQwrfjXD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14290"/>
            <a:ext cx="3429024" cy="6101063"/>
          </a:xfrm>
          <a:prstGeom prst="rect">
            <a:avLst/>
          </a:prstGeom>
          <a:noFill/>
        </p:spPr>
      </p:pic>
      <p:pic>
        <p:nvPicPr>
          <p:cNvPr id="16387" name="Picture 3" descr="C:\Users\Лена\Desktop\3GNdloJaB7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30060"/>
            <a:ext cx="3429024" cy="6101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Лена\Desktop\9b18988defaf1a2a0a6eb24c28dc7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  <a:ea typeface="Cambria Math" pitchFamily="18" charset="0"/>
              </a:rPr>
              <a:t>Спасибо за внимание!</a:t>
            </a:r>
            <a:endParaRPr lang="ru-RU" dirty="0">
              <a:latin typeface="Comic Sans MS" pitchFamily="66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ена\Desktop\OAA5VF8F_m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ена\Desktop\8JmeDkRbs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Лена\Desktop\9b18988defaf1a2a0a6eb24c28dc7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Лена\Desktop\39YXTGAH86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28603"/>
            <a:ext cx="3466529" cy="6167795"/>
          </a:xfrm>
          <a:prstGeom prst="rect">
            <a:avLst/>
          </a:prstGeom>
          <a:noFill/>
        </p:spPr>
      </p:pic>
      <p:pic>
        <p:nvPicPr>
          <p:cNvPr id="5124" name="Picture 4" descr="C:\Users\Лена\Desktop\EFXw8H0WCJ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928670"/>
            <a:ext cx="4698991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ена\Desktop\xPBEL2pZcw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ена\Desktop\ytofV58Xd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28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на\Desktop\9b18988defaf1a2a0a6eb24c28dc7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Users\Лена\Desktop\gvmIFfxqi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70" y="1000108"/>
            <a:ext cx="5714996" cy="3214686"/>
          </a:xfrm>
          <a:prstGeom prst="rect">
            <a:avLst/>
          </a:prstGeom>
          <a:noFill/>
        </p:spPr>
      </p:pic>
      <p:pic>
        <p:nvPicPr>
          <p:cNvPr id="9219" name="Picture 3" descr="C:\Users\Лена\Desktop\DReFC7s0qL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972179"/>
            <a:ext cx="2786082" cy="4957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ена\Desktop\9b18988defaf1a2a0a6eb24c28dc7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Users\Лена\Desktop\KjErVz4Up5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358214" cy="4701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ена\Desktop\9b18988defaf1a2a0a6eb24c28dc7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C:\Users\Лена\Desktop\oW59lDjoJO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642918"/>
            <a:ext cx="8763018" cy="492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10</Words>
  <Application>Microsoft Office PowerPoint</Application>
  <PresentationFormat>Экран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Развивающая предметно-пространственная среда по физическому развитию  в средней группе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предметно-пространственная среда по физическому развитию  в средней группе</dc:title>
  <dc:creator>Windows User</dc:creator>
  <cp:lastModifiedBy>Windows User</cp:lastModifiedBy>
  <cp:revision>2</cp:revision>
  <dcterms:created xsi:type="dcterms:W3CDTF">2018-12-12T16:06:43Z</dcterms:created>
  <dcterms:modified xsi:type="dcterms:W3CDTF">2018-12-17T16:28:59Z</dcterms:modified>
</cp:coreProperties>
</file>