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2" r:id="rId3"/>
    <p:sldId id="258" r:id="rId4"/>
    <p:sldId id="270" r:id="rId5"/>
    <p:sldId id="274" r:id="rId6"/>
    <p:sldId id="273" r:id="rId7"/>
    <p:sldId id="279" r:id="rId8"/>
    <p:sldId id="262" r:id="rId9"/>
    <p:sldId id="263" r:id="rId10"/>
    <p:sldId id="264" r:id="rId11"/>
    <p:sldId id="276" r:id="rId12"/>
    <p:sldId id="265" r:id="rId13"/>
    <p:sldId id="280" r:id="rId14"/>
    <p:sldId id="266" r:id="rId15"/>
    <p:sldId id="268" r:id="rId16"/>
    <p:sldId id="275" r:id="rId17"/>
    <p:sldId id="281" r:id="rId18"/>
    <p:sldId id="277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EF7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3F60D-DD02-4CE0-8D55-D03343C4618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85FF-3925-4541-B652-716DD3CD9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7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4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1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2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1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45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ED270-E816-4636-89BB-DCAC6CDC80CE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A4E0-6605-4A21-ABF6-C0E190CDD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1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59228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во второй младшей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группе «Теремок»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формированию культуры здоровья «Здоровый малыш!»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656784" cy="913656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Воспитатели:  Галыгина Н.В.</a:t>
            </a:r>
          </a:p>
          <a:p>
            <a:pPr algn="r"/>
            <a:r>
              <a:rPr lang="ru-RU" sz="1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Соколова Н.В.</a:t>
            </a:r>
            <a:endParaRPr lang="ru-R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Тематические занятия по художественно – эстетическому развитию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600000" cy="318721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780000" cy="324525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522920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Лепка по теме «Витамины»</a:t>
            </a:r>
            <a:endParaRPr lang="ru-RU" sz="3200" b="1" dirty="0">
              <a:solidFill>
                <a:srgbClr val="192E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5210100"/>
            <a:ext cx="36724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Рисование по теме «Микробы»</a:t>
            </a:r>
            <a:endParaRPr lang="ru-RU" sz="3200" b="1" dirty="0">
              <a:solidFill>
                <a:srgbClr val="192E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10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7325"/>
            <a:ext cx="4038600" cy="2271712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1"/>
            <a:ext cx="3130128" cy="4173504"/>
          </a:xfrm>
        </p:spPr>
      </p:pic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11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3312368" cy="86895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24" y="1700808"/>
            <a:ext cx="2156040" cy="3836118"/>
          </a:xfrm>
        </p:spPr>
      </p:pic>
      <p:sp>
        <p:nvSpPr>
          <p:cNvPr id="3" name="Стрелка вправо 2"/>
          <p:cNvSpPr/>
          <p:nvPr/>
        </p:nvSpPr>
        <p:spPr>
          <a:xfrm>
            <a:off x="5724128" y="3501008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08" y="1412776"/>
            <a:ext cx="4038600" cy="302922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283968" y="4581128"/>
            <a:ext cx="396044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Инвентарь для закаливающих процедур </a:t>
            </a:r>
            <a:endParaRPr lang="ru-RU" sz="2000" b="1" dirty="0">
              <a:solidFill>
                <a:srgbClr val="192E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12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038600" cy="2692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4944"/>
            <a:ext cx="4038600" cy="2738675"/>
          </a:xfr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13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Прогулки и игры на свежем воздухе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88973"/>
            <a:ext cx="3168352" cy="256745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000648" cy="4000864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11969"/>
            <a:ext cx="3174272" cy="23807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14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Зимние игры и забавы со снеговиком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1"/>
            <a:ext cx="3966592" cy="2973564"/>
          </a:xfrm>
        </p:spPr>
      </p:pic>
      <p:pic>
        <p:nvPicPr>
          <p:cNvPr id="11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349642"/>
            <a:ext cx="3937857" cy="2951565"/>
          </a:xfr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15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старты с родителями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24744"/>
            <a:ext cx="3640755" cy="2412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68" y="1124744"/>
            <a:ext cx="3640755" cy="2412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3085"/>
            <a:ext cx="3642320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13085"/>
            <a:ext cx="363659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16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17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Фотогазета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18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Были созданы картотеки: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Подвижных игр в группе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Сюжетно –ролевых игр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Пальчиковых гимнастик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Подвижных игр на прогулке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Бодрящей гимнастики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Утренней гимнастики</a:t>
            </a:r>
          </a:p>
          <a:p>
            <a:r>
              <a:rPr lang="ru-RU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Дыхательной гимнастики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19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506120"/>
              </p:ext>
            </p:extLst>
          </p:nvPr>
        </p:nvGraphicFramePr>
        <p:xfrm>
          <a:off x="683568" y="260648"/>
          <a:ext cx="7776864" cy="613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6840760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endParaRPr lang="ru-RU" sz="1200" dirty="0" smtClean="0"/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192EF7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 у детей 3-4 лет; сохранение и укрепление здоровья детей; приобщение детей и их родителей к здоровому образу жизни.</a:t>
                      </a:r>
                      <a:endParaRPr lang="ru-RU" sz="1600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29825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Образовательные: </a:t>
                      </a: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Дать представление о здоровом образе жизни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Способствовать укреплению здоровья детей через систему оздоровительных мероприятий.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828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Развивающие: 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 Развивать культурно-гигиенические навыки у детей.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Закрепить представления о правилах личной гигиены; уточнить и систематизировать знания детей о необходимости гигиенических процедур.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 Развивать у детей умения выполнять правильно дыхательные гимнастики и упражнения.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450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33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Воспитательные: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1. Воспитывать интерес детей к здоровому образу жизни.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Воспитывать у детей желание заниматься физкультурой, спортом, закаляться, заботиться о своем здоровье, заботливо относиться к своему телу и организму.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3. Воспитывать у детей желание выглядеть чистым, аккуратным и опрятным.</a:t>
                      </a:r>
                    </a:p>
                    <a:p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4. Укрепить связи между семьёй и детским садом, изменить позицию родителей в отношении своего здоровья и здоровья детей.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2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Сохраняли и укрепили здоровье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через систему комплексной физкультурно-оздоровительной работ;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Усовершенствовали навыки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самостоятельности у детей при соблюдении культурно-гигиенических процедур;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Сформировали желание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вести здоровый образ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сформировали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элементарные представления о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ценности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здоровья.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20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У детей повысились знания о значимости здорового образа жизни, расширилось представление о закаливающих мероприятиях, значительно повысилось  желание заниматься гимнастикой и физкультурой.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21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74441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22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3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192EF7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indent="447675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Наблюдается значительное увеличение количества случаев заболеваемости, что требует необходимости использования современных, инновационных подходов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-оздоровительной работы. </a:t>
            </a:r>
          </a:p>
          <a:p>
            <a:pPr indent="447675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не знакомы с понятием «здоровый образ жизни», они не осознают значимость здоровья и как его сохранить и укрепить.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3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882676"/>
              </p:ext>
            </p:extLst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304256"/>
                <a:gridCol w="5122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i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организационный: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информации и подготовка литературы по теме проекта, планирование, привлечение родителей к реализации проекта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 - исследовательский: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тематических занятий, бесед, экспериментов, оздоровительных мероприятий.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практический: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Разучивание дыхательных гимнастик, упражнений, 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потешек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, стихотворений, пальчиковых игр, пословиц. </a:t>
                      </a: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веселых стартов «Папа, мама , я –спортивная семья!»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</a:p>
                    <a:p>
                      <a:pPr algn="ctr"/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итоговый: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спортивного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мероприятия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« Папа,  мама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,я –спортивная семья!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»  презентация проекта.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4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Анкетирование родителей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730187" cy="4756796"/>
          </a:xfrm>
        </p:spPr>
      </p:pic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5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/>
          </a:bodyPr>
          <a:lstStyle/>
          <a:p>
            <a:pPr marL="0" indent="27305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считают , что основное внимание семье и детскому саду, в заботе о здоровье и физической культуре ребёнка нужно уделить:</a:t>
            </a:r>
          </a:p>
          <a:p>
            <a:pPr marL="176213" indent="0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 соблюдению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режима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spcBef>
                <a:spcPts val="0"/>
              </a:spcBef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созданию благоприятной психологической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атмосферы;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spcBef>
                <a:spcPts val="0"/>
              </a:spcBef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достаточному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пребывание на свежем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воздухе;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spcBef>
                <a:spcPts val="0"/>
              </a:spcBef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здоровой гигиенической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среде;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indent="0">
              <a:spcBef>
                <a:spcPts val="0"/>
              </a:spcBef>
              <a:buFontTx/>
              <a:buChar char="-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физическим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занятия.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05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этом наименее эффективными способами в заботе о здоровье считают 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полноценный сон и закаливающие мероприятия.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6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КГН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85">
            <a:off x="637115" y="1420205"/>
            <a:ext cx="4038600" cy="3401258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736">
            <a:off x="4644008" y="3140968"/>
            <a:ext cx="4038600" cy="2692925"/>
          </a:xfrm>
        </p:spPr>
      </p:pic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7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Эксперименты со снегом «Чистый  или грязный»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1" y="2140369"/>
            <a:ext cx="2585258" cy="34456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71" y="2140369"/>
            <a:ext cx="2585258" cy="3445625"/>
          </a:xfr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8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«Здоровая пища», «Полезно – не полезно»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72" y="2786683"/>
            <a:ext cx="3823855" cy="21529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31" y="2154916"/>
            <a:ext cx="3453938" cy="3416531"/>
          </a:xfr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586408" cy="484163"/>
          </a:xfrm>
          <a:solidFill>
            <a:schemeClr val="accent6"/>
          </a:solidFill>
        </p:spPr>
        <p:txBody>
          <a:bodyPr/>
          <a:lstStyle/>
          <a:p>
            <a:pPr algn="ctr"/>
            <a:fld id="{84F7A4E0-6605-4A21-ABF6-C0E190CDD4D1}" type="slidenum">
              <a:rPr lang="ru-RU" sz="2800" b="1" smtClean="0">
                <a:solidFill>
                  <a:srgbClr val="192EF7"/>
                </a:solidFill>
              </a:rPr>
              <a:pPr algn="ctr"/>
              <a:t>9</a:t>
            </a:fld>
            <a:endParaRPr lang="ru-RU" sz="2800" b="1" dirty="0">
              <a:solidFill>
                <a:srgbClr val="192E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583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во второй младшей группе «Теремок» по формированию культуры здоровья «Здоровый малыш!»</vt:lpstr>
      <vt:lpstr>Презентация PowerPoint</vt:lpstr>
      <vt:lpstr>Презентация PowerPoint</vt:lpstr>
      <vt:lpstr>Этапы реализации:</vt:lpstr>
      <vt:lpstr>Анкетирование родителей</vt:lpstr>
      <vt:lpstr>Результаты анкетирования</vt:lpstr>
      <vt:lpstr>Формирование КГН</vt:lpstr>
      <vt:lpstr>Эксперименты со снегом «Чистый  или грязный»</vt:lpstr>
      <vt:lpstr>Беседа «Здоровая пища», «Полезно – не полезно»</vt:lpstr>
      <vt:lpstr>Тематические занятия по художественно – эстетическому развитию</vt:lpstr>
      <vt:lpstr>Сюжетно – ролевые игры</vt:lpstr>
      <vt:lpstr>Закаливающие процедуры </vt:lpstr>
      <vt:lpstr>Утренняя гимнастика</vt:lpstr>
      <vt:lpstr>Прогулки и игры на свежем воздухе</vt:lpstr>
      <vt:lpstr>Зимние игры и забавы со снеговиком</vt:lpstr>
      <vt:lpstr>Веселые старты с родителями</vt:lpstr>
      <vt:lpstr>Путешествие в страну здоровья</vt:lpstr>
      <vt:lpstr>Фотогазета</vt:lpstr>
      <vt:lpstr>Были созданы картотеки:</vt:lpstr>
      <vt:lpstr>Результат:</vt:lpstr>
      <vt:lpstr>Итог: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 второй младшей группе по формированию культуры здоровья «Здоровый малыш!»</dc:title>
  <dc:creator>Наташа</dc:creator>
  <cp:lastModifiedBy>Кирилл</cp:lastModifiedBy>
  <cp:revision>36</cp:revision>
  <dcterms:created xsi:type="dcterms:W3CDTF">2017-10-10T07:35:15Z</dcterms:created>
  <dcterms:modified xsi:type="dcterms:W3CDTF">2017-10-12T07:28:24Z</dcterms:modified>
</cp:coreProperties>
</file>