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7D8DCC-7A45-4CEB-BD5E-FDE03B6B2AC8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88C14-B9D7-4631-805E-875517DD0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7D8DCC-7A45-4CEB-BD5E-FDE03B6B2AC8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88C14-B9D7-4631-805E-875517DD0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7D8DCC-7A45-4CEB-BD5E-FDE03B6B2AC8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88C14-B9D7-4631-805E-875517DD0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7D8DCC-7A45-4CEB-BD5E-FDE03B6B2AC8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88C14-B9D7-4631-805E-875517DD0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7D8DCC-7A45-4CEB-BD5E-FDE03B6B2AC8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88C14-B9D7-4631-805E-875517DD0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7D8DCC-7A45-4CEB-BD5E-FDE03B6B2AC8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88C14-B9D7-4631-805E-875517DD0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7D8DCC-7A45-4CEB-BD5E-FDE03B6B2AC8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88C14-B9D7-4631-805E-875517DD0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7D8DCC-7A45-4CEB-BD5E-FDE03B6B2AC8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88C14-B9D7-4631-805E-875517DD0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7D8DCC-7A45-4CEB-BD5E-FDE03B6B2AC8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88C14-B9D7-4631-805E-875517DD0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7D8DCC-7A45-4CEB-BD5E-FDE03B6B2AC8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88C14-B9D7-4631-805E-875517DD0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7D8DCC-7A45-4CEB-BD5E-FDE03B6B2AC8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88C14-B9D7-4631-805E-875517DD0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E57D8DCC-7A45-4CEB-BD5E-FDE03B6B2AC8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5CC88C14-B9D7-4631-805E-875517DD0E79}" type="slidenum">
              <a:rPr lang="ru-RU" smtClean="0"/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388" y="188913"/>
            <a:ext cx="8785225" cy="64801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033" name="Группа 68"/>
          <p:cNvGrpSpPr>
            <a:grpSpLocks/>
          </p:cNvGrpSpPr>
          <p:nvPr/>
        </p:nvGrpSpPr>
        <p:grpSpPr bwMode="auto">
          <a:xfrm>
            <a:off x="0" y="0"/>
            <a:ext cx="9144000" cy="371475"/>
            <a:chOff x="0" y="0"/>
            <a:chExt cx="9144000" cy="371475"/>
          </a:xfrm>
        </p:grpSpPr>
        <p:pic>
          <p:nvPicPr>
            <p:cNvPr id="1044" name="Picture 13" descr="http://www.fotohost.by/pic_b/11/11/3/1bca9ef6885d85f23a69c93db4331004.gif"/>
            <p:cNvPicPr>
              <a:picLocks noChangeAspect="1" noChangeArrowheads="1" noCrop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0"/>
              <a:ext cx="4219575" cy="37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5" name="Picture 15" descr="http://www.fotohost.by/pic_b/11/11/3/1bca9ef6885d85f23a69c93db4331004.gif"/>
            <p:cNvPicPr>
              <a:picLocks noChangeAspect="1" noChangeArrowheads="1" noCrop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924425" y="0"/>
              <a:ext cx="4219575" cy="37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6" name="Picture 19" descr="http://www.fotohost.by/pic_b/11/11/3/1bca9ef6885d85f23a69c93db4331004.gif"/>
            <p:cNvPicPr>
              <a:picLocks noChangeAspect="1" noChangeArrowheads="1" noCrop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907704" y="0"/>
              <a:ext cx="4032448" cy="37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34" name="Группа 69"/>
          <p:cNvGrpSpPr>
            <a:grpSpLocks/>
          </p:cNvGrpSpPr>
          <p:nvPr/>
        </p:nvGrpSpPr>
        <p:grpSpPr bwMode="auto">
          <a:xfrm>
            <a:off x="0" y="6486525"/>
            <a:ext cx="9144000" cy="371475"/>
            <a:chOff x="0" y="0"/>
            <a:chExt cx="9144000" cy="371475"/>
          </a:xfrm>
        </p:grpSpPr>
        <p:pic>
          <p:nvPicPr>
            <p:cNvPr id="1041" name="Picture 13" descr="http://www.fotohost.by/pic_b/11/11/3/1bca9ef6885d85f23a69c93db4331004.gif"/>
            <p:cNvPicPr>
              <a:picLocks noChangeAspect="1" noChangeArrowheads="1" noCrop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0"/>
              <a:ext cx="4219575" cy="37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2" name="Picture 15" descr="http://www.fotohost.by/pic_b/11/11/3/1bca9ef6885d85f23a69c93db4331004.gif"/>
            <p:cNvPicPr>
              <a:picLocks noChangeAspect="1" noChangeArrowheads="1" noCrop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924425" y="0"/>
              <a:ext cx="4219575" cy="37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3" name="Picture 19" descr="http://www.fotohost.by/pic_b/11/11/3/1bca9ef6885d85f23a69c93db4331004.gif"/>
            <p:cNvPicPr>
              <a:picLocks noChangeAspect="1" noChangeArrowheads="1" noCrop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907704" y="0"/>
              <a:ext cx="4032448" cy="37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35" name="Группа 74"/>
          <p:cNvGrpSpPr>
            <a:grpSpLocks/>
          </p:cNvGrpSpPr>
          <p:nvPr/>
        </p:nvGrpSpPr>
        <p:grpSpPr bwMode="auto">
          <a:xfrm>
            <a:off x="0" y="0"/>
            <a:ext cx="371475" cy="6858000"/>
            <a:chOff x="0" y="0"/>
            <a:chExt cx="371475" cy="6858000"/>
          </a:xfrm>
        </p:grpSpPr>
        <p:pic>
          <p:nvPicPr>
            <p:cNvPr id="1039" name="Picture 17" descr="http://www.fotohost.by/pic_b/11/11/3/1bca9ef6885d85f23a69c93db4331004.gif"/>
            <p:cNvPicPr>
              <a:picLocks noChangeAspect="1" noChangeArrowheads="1" noCrop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 rot="-5400000">
              <a:off x="-1924050" y="1924050"/>
              <a:ext cx="4219575" cy="37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0" name="Picture 17" descr="http://www.fotohost.by/pic_b/11/11/3/1bca9ef6885d85f23a69c93db4331004.gif"/>
            <p:cNvPicPr>
              <a:picLocks noChangeAspect="1" noChangeArrowheads="1" noCrop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 rot="-5400000">
              <a:off x="-1960810" y="4525714"/>
              <a:ext cx="4293096" cy="37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36" name="Группа 76"/>
          <p:cNvGrpSpPr>
            <a:grpSpLocks/>
          </p:cNvGrpSpPr>
          <p:nvPr/>
        </p:nvGrpSpPr>
        <p:grpSpPr bwMode="auto">
          <a:xfrm>
            <a:off x="8772525" y="0"/>
            <a:ext cx="371475" cy="6858000"/>
            <a:chOff x="0" y="0"/>
            <a:chExt cx="371475" cy="6858000"/>
          </a:xfrm>
        </p:grpSpPr>
        <p:pic>
          <p:nvPicPr>
            <p:cNvPr id="1037" name="Picture 17" descr="http://www.fotohost.by/pic_b/11/11/3/1bca9ef6885d85f23a69c93db4331004.gif"/>
            <p:cNvPicPr>
              <a:picLocks noChangeAspect="1" noChangeArrowheads="1" noCrop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 rot="-5400000">
              <a:off x="-1924050" y="1924050"/>
              <a:ext cx="4219575" cy="37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8" name="Picture 17" descr="http://www.fotohost.by/pic_b/11/11/3/1bca9ef6885d85f23a69c93db4331004.gif"/>
            <p:cNvPicPr>
              <a:picLocks noChangeAspect="1" noChangeArrowheads="1" noCrop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 rot="-5400000">
              <a:off x="-1960810" y="4525714"/>
              <a:ext cx="4293096" cy="37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75281">
            <a:off x="758927" y="1795482"/>
            <a:ext cx="2548738" cy="16477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1268">
            <a:off x="5377017" y="1938650"/>
            <a:ext cx="2438400" cy="1371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2475">
            <a:off x="346062" y="4350875"/>
            <a:ext cx="2515660" cy="16763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442" y="3894344"/>
            <a:ext cx="1793700" cy="2491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130" y="3991719"/>
            <a:ext cx="2180510" cy="14479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49016"/>
            <a:ext cx="2143125" cy="21431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939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836712"/>
            <a:ext cx="69127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7:00 – </a:t>
            </a:r>
          </a:p>
          <a:p>
            <a:r>
              <a:rPr lang="en-US" sz="4000" dirty="0" smtClean="0"/>
              <a:t>5:15 – </a:t>
            </a:r>
          </a:p>
          <a:p>
            <a:r>
              <a:rPr lang="en-US" sz="4000" dirty="0" smtClean="0"/>
              <a:t>9:30 – </a:t>
            </a:r>
          </a:p>
          <a:p>
            <a:r>
              <a:rPr lang="en-US" sz="4000" dirty="0" smtClean="0"/>
              <a:t>6:45 – </a:t>
            </a:r>
          </a:p>
        </p:txBody>
      </p:sp>
    </p:spTree>
    <p:extLst>
      <p:ext uri="{BB962C8B-B14F-4D97-AF65-F5344CB8AC3E}">
        <p14:creationId xmlns:p14="http://schemas.microsoft.com/office/powerpoint/2010/main" val="3413127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836712"/>
            <a:ext cx="69127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7:00 – It’s 7 seven o’clock. </a:t>
            </a:r>
          </a:p>
          <a:p>
            <a:r>
              <a:rPr lang="en-US" sz="4000" dirty="0" smtClean="0"/>
              <a:t>5:15 – It’s a quarter past five.</a:t>
            </a:r>
          </a:p>
          <a:p>
            <a:r>
              <a:rPr lang="en-US" sz="4000" dirty="0" smtClean="0"/>
              <a:t>9:30 – It’s half past nine.</a:t>
            </a:r>
          </a:p>
          <a:p>
            <a:r>
              <a:rPr lang="en-US" sz="4000" dirty="0" smtClean="0"/>
              <a:t>6:45 – It’s a quarter to seven.</a:t>
            </a:r>
          </a:p>
        </p:txBody>
      </p:sp>
    </p:spTree>
    <p:extLst>
      <p:ext uri="{BB962C8B-B14F-4D97-AF65-F5344CB8AC3E}">
        <p14:creationId xmlns:p14="http://schemas.microsoft.com/office/powerpoint/2010/main" val="3244180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75281">
            <a:off x="758927" y="1795482"/>
            <a:ext cx="2548738" cy="16477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1268">
            <a:off x="5377017" y="1938650"/>
            <a:ext cx="2438400" cy="1371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2475">
            <a:off x="346062" y="4350875"/>
            <a:ext cx="2515660" cy="16763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442" y="3894344"/>
            <a:ext cx="1793700" cy="2491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130" y="3991719"/>
            <a:ext cx="2180510" cy="14479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1907704" y="548680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Daily activities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544347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548680"/>
            <a:ext cx="3048000" cy="228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539552" y="4149080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In the morning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799906" y="4856966"/>
            <a:ext cx="3240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In the afternoon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042191" y="4149080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In the evening</a:t>
            </a:r>
            <a:endParaRPr lang="ru-RU" sz="40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1691680" y="3068960"/>
            <a:ext cx="1108226" cy="108012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4334025" y="3059301"/>
            <a:ext cx="0" cy="137781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 flipV="1">
            <a:off x="5580112" y="3059302"/>
            <a:ext cx="1082259" cy="123379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496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625494"/>
              </p:ext>
            </p:extLst>
          </p:nvPr>
        </p:nvGraphicFramePr>
        <p:xfrm>
          <a:off x="467544" y="476672"/>
          <a:ext cx="8208912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  <a:gridCol w="2736304"/>
              </a:tblGrid>
              <a:tr h="746712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In the morning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In the afternoon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In the evening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46712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Work on computer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Get up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Go to school</a:t>
                      </a:r>
                      <a:endParaRPr lang="ru-RU" sz="4000" dirty="0"/>
                    </a:p>
                  </a:txBody>
                  <a:tcPr/>
                </a:tc>
              </a:tr>
              <a:tr h="746712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Do homework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Have dinner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Have lunch</a:t>
                      </a:r>
                      <a:endParaRPr lang="ru-RU" sz="4000" dirty="0"/>
                    </a:p>
                  </a:txBody>
                  <a:tcPr/>
                </a:tc>
              </a:tr>
              <a:tr h="746712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Go to bed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Have breakfast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Do the shopping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754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07863"/>
              </p:ext>
            </p:extLst>
          </p:nvPr>
        </p:nvGraphicFramePr>
        <p:xfrm>
          <a:off x="467544" y="476672"/>
          <a:ext cx="8208912" cy="573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2736304"/>
                <a:gridCol w="2736304"/>
              </a:tblGrid>
              <a:tr h="746712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In the morning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In the afternoon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In the evening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467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Get up</a:t>
                      </a:r>
                      <a:endParaRPr lang="ru-RU" sz="4000" dirty="0" smtClean="0"/>
                    </a:p>
                    <a:p>
                      <a:pPr algn="ctr"/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Work on computer</a:t>
                      </a:r>
                      <a:endParaRPr lang="ru-RU" sz="4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Go to bed</a:t>
                      </a:r>
                      <a:endParaRPr lang="ru-RU" sz="4000" dirty="0" smtClean="0"/>
                    </a:p>
                    <a:p>
                      <a:pPr algn="ctr"/>
                      <a:endParaRPr lang="ru-RU" sz="4000" dirty="0"/>
                    </a:p>
                  </a:txBody>
                  <a:tcPr/>
                </a:tc>
              </a:tr>
              <a:tr h="7467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Have breakfast</a:t>
                      </a:r>
                      <a:endParaRPr lang="ru-RU" sz="4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Do homework</a:t>
                      </a:r>
                      <a:endParaRPr lang="ru-RU" sz="4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Have dinner</a:t>
                      </a:r>
                      <a:endParaRPr lang="ru-RU" sz="4000" dirty="0" smtClean="0"/>
                    </a:p>
                    <a:p>
                      <a:pPr algn="ctr"/>
                      <a:endParaRPr lang="ru-RU" sz="4000" dirty="0"/>
                    </a:p>
                  </a:txBody>
                  <a:tcPr/>
                </a:tc>
              </a:tr>
              <a:tr h="7467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Go to school</a:t>
                      </a:r>
                      <a:endParaRPr lang="ru-RU" sz="4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Have lunch</a:t>
                      </a:r>
                      <a:endParaRPr lang="ru-RU" sz="4000" dirty="0" smtClean="0"/>
                    </a:p>
                    <a:p>
                      <a:pPr algn="ctr"/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Do the shopping</a:t>
                      </a:r>
                      <a:endParaRPr lang="ru-RU" sz="4000" dirty="0" smtClean="0"/>
                    </a:p>
                    <a:p>
                      <a:pPr algn="ctr"/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599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836712"/>
            <a:ext cx="43924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 get up at 7 every morning.</a:t>
            </a:r>
          </a:p>
          <a:p>
            <a:endParaRPr lang="en-US" sz="4000" dirty="0"/>
          </a:p>
          <a:p>
            <a:r>
              <a:rPr lang="en-US" sz="4000" dirty="0" smtClean="0"/>
              <a:t>I have lunch at 12 every afternoon.</a:t>
            </a:r>
          </a:p>
          <a:p>
            <a:endParaRPr lang="en-US" sz="4000" dirty="0"/>
          </a:p>
          <a:p>
            <a:r>
              <a:rPr lang="en-US" sz="4000" dirty="0" smtClean="0"/>
              <a:t>I watch a DVD at 8 every evening.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54771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836712"/>
            <a:ext cx="76328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He get</a:t>
            </a:r>
            <a:r>
              <a:rPr lang="en-US" sz="4000" dirty="0" smtClean="0">
                <a:solidFill>
                  <a:srgbClr val="C00000"/>
                </a:solidFill>
              </a:rPr>
              <a:t>s</a:t>
            </a:r>
            <a:r>
              <a:rPr lang="en-US" sz="4000" dirty="0" smtClean="0"/>
              <a:t> up at 7 every morning.</a:t>
            </a:r>
          </a:p>
          <a:p>
            <a:endParaRPr lang="en-US" sz="4000" dirty="0"/>
          </a:p>
          <a:p>
            <a:r>
              <a:rPr lang="en-US" sz="4000" dirty="0" smtClean="0"/>
              <a:t>He ha</a:t>
            </a:r>
            <a:r>
              <a:rPr lang="en-US" sz="4000" dirty="0" smtClean="0">
                <a:solidFill>
                  <a:srgbClr val="C00000"/>
                </a:solidFill>
              </a:rPr>
              <a:t>s</a:t>
            </a:r>
            <a:r>
              <a:rPr lang="en-US" sz="4000" dirty="0" smtClean="0"/>
              <a:t> lunch at 12 every afternoon.</a:t>
            </a:r>
          </a:p>
          <a:p>
            <a:endParaRPr lang="en-US" sz="4000" dirty="0"/>
          </a:p>
          <a:p>
            <a:r>
              <a:rPr lang="en-US" sz="4000" dirty="0" smtClean="0"/>
              <a:t>He watch</a:t>
            </a:r>
            <a:r>
              <a:rPr lang="en-US" sz="4000" dirty="0" smtClean="0">
                <a:solidFill>
                  <a:srgbClr val="C00000"/>
                </a:solidFill>
              </a:rPr>
              <a:t>es</a:t>
            </a:r>
            <a:r>
              <a:rPr lang="en-US" sz="4000" dirty="0" smtClean="0"/>
              <a:t> a DVD at 8 every evening.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54970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851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7543800" cy="2800767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What’s the time?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/>
              <a:t>It’s _____ o’clock.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/>
              <a:t>It’s half past _____ 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/>
              <a:t>It’s a quarter past (to) _____ 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23728" y="3505199"/>
            <a:ext cx="6553200" cy="2800767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At 8 o’clock. (</a:t>
            </a:r>
            <a:r>
              <a:rPr lang="ru-RU" sz="4400" dirty="0" smtClean="0"/>
              <a:t>В 8:00)</a:t>
            </a:r>
            <a:endParaRPr lang="en-US" sz="4400" dirty="0" smtClean="0"/>
          </a:p>
          <a:p>
            <a:r>
              <a:rPr lang="en-US" sz="4400" dirty="0" smtClean="0"/>
              <a:t>At half past 8.</a:t>
            </a:r>
            <a:r>
              <a:rPr lang="ru-RU" sz="4400" dirty="0" smtClean="0"/>
              <a:t> (В 7:30)</a:t>
            </a:r>
            <a:endParaRPr lang="en-US" sz="4400" dirty="0" smtClean="0"/>
          </a:p>
          <a:p>
            <a:r>
              <a:rPr lang="en-US" sz="4400" dirty="0" smtClean="0"/>
              <a:t>At a quarter past 8.</a:t>
            </a:r>
            <a:r>
              <a:rPr lang="ru-RU" sz="4400" dirty="0" smtClean="0"/>
              <a:t> (В 8:15)</a:t>
            </a:r>
            <a:endParaRPr lang="en-US" sz="4400" dirty="0" smtClean="0"/>
          </a:p>
          <a:p>
            <a:r>
              <a:rPr lang="en-US" sz="4400" dirty="0" smtClean="0"/>
              <a:t>At a quarter to 8.</a:t>
            </a:r>
            <a:r>
              <a:rPr lang="ru-RU" sz="4400" dirty="0" smtClean="0"/>
              <a:t> (В 7:45)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40292634"/>
      </p:ext>
    </p:extLst>
  </p:cSld>
  <p:clrMapOvr>
    <a:masterClrMapping/>
  </p:clrMapOvr>
</p:sld>
</file>

<file path=ppt/theme/theme1.xml><?xml version="1.0" encoding="utf-8"?>
<a:theme xmlns:a="http://schemas.openxmlformats.org/drawingml/2006/main" name="Фокина Л. П. Шаблон (фон) презентации1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can you</Template>
  <TotalTime>47</TotalTime>
  <Words>220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Фокина Л. П. Шаблон (фон) презентации15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Хозяин</dc:creator>
  <cp:lastModifiedBy>Хозяин</cp:lastModifiedBy>
  <cp:revision>5</cp:revision>
  <dcterms:created xsi:type="dcterms:W3CDTF">2018-01-19T15:55:04Z</dcterms:created>
  <dcterms:modified xsi:type="dcterms:W3CDTF">2018-01-19T16:42:26Z</dcterms:modified>
</cp:coreProperties>
</file>