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58" r:id="rId4"/>
    <p:sldId id="259" r:id="rId5"/>
    <p:sldId id="29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89" r:id="rId19"/>
    <p:sldId id="290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00CC"/>
    <a:srgbClr val="D60825"/>
    <a:srgbClr val="FF9900"/>
    <a:srgbClr val="00FF00"/>
    <a:srgbClr val="6B327A"/>
    <a:srgbClr val="492254"/>
    <a:srgbClr val="DB1203"/>
    <a:srgbClr val="452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56867-0DDE-46BB-A1A9-8CBB3A4631F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074E-4868-434D-8523-ABDEAB5DDB33}">
      <dgm:prSet phldrT="[Текст]" custT="1"/>
      <dgm:spPr/>
      <dgm:t>
        <a:bodyPr/>
        <a:lstStyle/>
        <a:p>
          <a:pPr algn="ctr"/>
          <a:r>
            <a:rPr lang="ru-RU" sz="3200" dirty="0" smtClean="0"/>
            <a:t>символическая</a:t>
          </a:r>
          <a:endParaRPr lang="ru-RU" sz="3200" dirty="0"/>
        </a:p>
      </dgm:t>
    </dgm:pt>
    <dgm:pt modelId="{199BA516-2BF4-4158-B53A-5EB7C77B1AFC}" type="parTrans" cxnId="{D0CB9A03-3DD6-40E0-9E10-857787968C6B}">
      <dgm:prSet/>
      <dgm:spPr/>
      <dgm:t>
        <a:bodyPr/>
        <a:lstStyle/>
        <a:p>
          <a:endParaRPr lang="ru-RU"/>
        </a:p>
      </dgm:t>
    </dgm:pt>
    <dgm:pt modelId="{0F19AADF-3172-46F0-822C-627A75446BD6}" type="sibTrans" cxnId="{D0CB9A03-3DD6-40E0-9E10-857787968C6B}">
      <dgm:prSet/>
      <dgm:spPr/>
      <dgm:t>
        <a:bodyPr/>
        <a:lstStyle/>
        <a:p>
          <a:endParaRPr lang="ru-RU"/>
        </a:p>
      </dgm:t>
    </dgm:pt>
    <dgm:pt modelId="{41528A74-F532-4CE8-832C-A6ACF5E2BC92}">
      <dgm:prSet phldrT="[Текст]" custT="1"/>
      <dgm:spPr/>
      <dgm:t>
        <a:bodyPr/>
        <a:lstStyle/>
        <a:p>
          <a:pPr algn="ctr"/>
          <a:r>
            <a:rPr lang="ru-RU" sz="3200" dirty="0" smtClean="0"/>
            <a:t>устная</a:t>
          </a:r>
          <a:endParaRPr lang="ru-RU" sz="3200" dirty="0"/>
        </a:p>
      </dgm:t>
    </dgm:pt>
    <dgm:pt modelId="{A1DE08C9-AD84-46AF-AF95-632AA1B0D29E}" type="parTrans" cxnId="{DB7F7311-23EB-4E09-AA8B-6D09A7209F97}">
      <dgm:prSet/>
      <dgm:spPr/>
      <dgm:t>
        <a:bodyPr/>
        <a:lstStyle/>
        <a:p>
          <a:endParaRPr lang="ru-RU"/>
        </a:p>
      </dgm:t>
    </dgm:pt>
    <dgm:pt modelId="{B387D7FB-583A-4453-9522-A3C34F2BF09F}" type="sibTrans" cxnId="{DB7F7311-23EB-4E09-AA8B-6D09A7209F97}">
      <dgm:prSet/>
      <dgm:spPr/>
      <dgm:t>
        <a:bodyPr/>
        <a:lstStyle/>
        <a:p>
          <a:endParaRPr lang="ru-RU"/>
        </a:p>
      </dgm:t>
    </dgm:pt>
    <dgm:pt modelId="{163CA08E-4540-4738-B79F-356664061B2D}">
      <dgm:prSet phldrT="[Текст]" custT="1"/>
      <dgm:spPr/>
      <dgm:t>
        <a:bodyPr/>
        <a:lstStyle/>
        <a:p>
          <a:pPr algn="ctr"/>
          <a:r>
            <a:rPr lang="ru-RU" sz="3200" dirty="0" smtClean="0"/>
            <a:t>письменная</a:t>
          </a:r>
          <a:endParaRPr lang="ru-RU" sz="3200" dirty="0"/>
        </a:p>
      </dgm:t>
    </dgm:pt>
    <dgm:pt modelId="{F755126C-4C18-45D7-86B3-57076791BFCA}" type="parTrans" cxnId="{2E31D25C-994C-4523-83C0-C9ABDADCEB57}">
      <dgm:prSet/>
      <dgm:spPr/>
      <dgm:t>
        <a:bodyPr/>
        <a:lstStyle/>
        <a:p>
          <a:endParaRPr lang="ru-RU"/>
        </a:p>
      </dgm:t>
    </dgm:pt>
    <dgm:pt modelId="{E1DF10EF-096B-4DC0-899E-6974EF8367FD}" type="sibTrans" cxnId="{2E31D25C-994C-4523-83C0-C9ABDADCEB57}">
      <dgm:prSet/>
      <dgm:spPr/>
      <dgm:t>
        <a:bodyPr/>
        <a:lstStyle/>
        <a:p>
          <a:endParaRPr lang="ru-RU"/>
        </a:p>
      </dgm:t>
    </dgm:pt>
    <dgm:pt modelId="{7B3A41BC-8DBE-4355-9E00-648B02EF5220}" type="pres">
      <dgm:prSet presAssocID="{5FF56867-0DDE-46BB-A1A9-8CBB3A4631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9C296E0-0590-4E5D-AEC7-ABC7EBAFA514}" type="pres">
      <dgm:prSet presAssocID="{5FF56867-0DDE-46BB-A1A9-8CBB3A4631F4}" presName="Name1" presStyleCnt="0"/>
      <dgm:spPr/>
    </dgm:pt>
    <dgm:pt modelId="{119947E1-FEC5-4121-84ED-3770A42A92E3}" type="pres">
      <dgm:prSet presAssocID="{5FF56867-0DDE-46BB-A1A9-8CBB3A4631F4}" presName="cycle" presStyleCnt="0"/>
      <dgm:spPr/>
    </dgm:pt>
    <dgm:pt modelId="{F9330857-28DA-4AF5-8A64-E044F2643E6E}" type="pres">
      <dgm:prSet presAssocID="{5FF56867-0DDE-46BB-A1A9-8CBB3A4631F4}" presName="srcNode" presStyleLbl="node1" presStyleIdx="0" presStyleCnt="3"/>
      <dgm:spPr/>
    </dgm:pt>
    <dgm:pt modelId="{CF07EFA4-8073-4078-B00A-20B366FD956F}" type="pres">
      <dgm:prSet presAssocID="{5FF56867-0DDE-46BB-A1A9-8CBB3A4631F4}" presName="conn" presStyleLbl="parChTrans1D2" presStyleIdx="0" presStyleCnt="1"/>
      <dgm:spPr/>
      <dgm:t>
        <a:bodyPr/>
        <a:lstStyle/>
        <a:p>
          <a:endParaRPr lang="ru-RU"/>
        </a:p>
      </dgm:t>
    </dgm:pt>
    <dgm:pt modelId="{ADF5DE29-DBAB-4E22-90B0-9950E8037184}" type="pres">
      <dgm:prSet presAssocID="{5FF56867-0DDE-46BB-A1A9-8CBB3A4631F4}" presName="extraNode" presStyleLbl="node1" presStyleIdx="0" presStyleCnt="3"/>
      <dgm:spPr/>
    </dgm:pt>
    <dgm:pt modelId="{86F64EC7-B343-41ED-921C-0D7855C75B48}" type="pres">
      <dgm:prSet presAssocID="{5FF56867-0DDE-46BB-A1A9-8CBB3A4631F4}" presName="dstNode" presStyleLbl="node1" presStyleIdx="0" presStyleCnt="3"/>
      <dgm:spPr/>
    </dgm:pt>
    <dgm:pt modelId="{CAB6DE98-8B82-4ED9-B5D1-9F83DE062B60}" type="pres">
      <dgm:prSet presAssocID="{4E9D074E-4868-434D-8523-ABDEAB5DDB3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C59CE-2EFA-4A97-801D-9122462BCCA3}" type="pres">
      <dgm:prSet presAssocID="{4E9D074E-4868-434D-8523-ABDEAB5DDB33}" presName="accent_1" presStyleCnt="0"/>
      <dgm:spPr/>
    </dgm:pt>
    <dgm:pt modelId="{2D313AB2-C0EE-4161-AE0F-1419C0DFFEAD}" type="pres">
      <dgm:prSet presAssocID="{4E9D074E-4868-434D-8523-ABDEAB5DDB33}" presName="accentRepeatNode" presStyleLbl="solidFgAcc1" presStyleIdx="0" presStyleCnt="3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2D428641-E3D2-4D41-9904-B87A3011E224}" type="pres">
      <dgm:prSet presAssocID="{41528A74-F532-4CE8-832C-A6ACF5E2BC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76230-3C0D-4710-86A9-3B7E2EABD3CC}" type="pres">
      <dgm:prSet presAssocID="{41528A74-F532-4CE8-832C-A6ACF5E2BC92}" presName="accent_2" presStyleCnt="0"/>
      <dgm:spPr/>
    </dgm:pt>
    <dgm:pt modelId="{5B1A54C6-BF96-4381-AEE0-EC1310998A24}" type="pres">
      <dgm:prSet presAssocID="{41528A74-F532-4CE8-832C-A6ACF5E2BC92}" presName="accentRepeatNode" presStyleLbl="solidFgAcc1" presStyleIdx="1" presStyleCnt="3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4EE90C7-A0CE-4840-85CC-67A22FDB06D8}" type="pres">
      <dgm:prSet presAssocID="{163CA08E-4540-4738-B79F-356664061B2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76CAD-4768-46BC-9E4D-2D5BDBACFCC6}" type="pres">
      <dgm:prSet presAssocID="{163CA08E-4540-4738-B79F-356664061B2D}" presName="accent_3" presStyleCnt="0"/>
      <dgm:spPr/>
    </dgm:pt>
    <dgm:pt modelId="{04D8D820-5F3F-4778-9CF1-773284C4761D}" type="pres">
      <dgm:prSet presAssocID="{163CA08E-4540-4738-B79F-356664061B2D}" presName="accentRepeatNode" presStyleLbl="solidFgAcc1" presStyleIdx="2" presStyleCnt="3"/>
      <dgm:spPr>
        <a:solidFill>
          <a:srgbClr val="0070C0"/>
        </a:solidFill>
      </dgm:spPr>
      <dgm:t>
        <a:bodyPr/>
        <a:lstStyle/>
        <a:p>
          <a:endParaRPr lang="ru-RU"/>
        </a:p>
      </dgm:t>
    </dgm:pt>
  </dgm:ptLst>
  <dgm:cxnLst>
    <dgm:cxn modelId="{D0CB9A03-3DD6-40E0-9E10-857787968C6B}" srcId="{5FF56867-0DDE-46BB-A1A9-8CBB3A4631F4}" destId="{4E9D074E-4868-434D-8523-ABDEAB5DDB33}" srcOrd="0" destOrd="0" parTransId="{199BA516-2BF4-4158-B53A-5EB7C77B1AFC}" sibTransId="{0F19AADF-3172-46F0-822C-627A75446BD6}"/>
    <dgm:cxn modelId="{DB7F7311-23EB-4E09-AA8B-6D09A7209F97}" srcId="{5FF56867-0DDE-46BB-A1A9-8CBB3A4631F4}" destId="{41528A74-F532-4CE8-832C-A6ACF5E2BC92}" srcOrd="1" destOrd="0" parTransId="{A1DE08C9-AD84-46AF-AF95-632AA1B0D29E}" sibTransId="{B387D7FB-583A-4453-9522-A3C34F2BF09F}"/>
    <dgm:cxn modelId="{AFD154E1-72C5-4419-8061-4324D93DE1EA}" type="presOf" srcId="{41528A74-F532-4CE8-832C-A6ACF5E2BC92}" destId="{2D428641-E3D2-4D41-9904-B87A3011E224}" srcOrd="0" destOrd="0" presId="urn:microsoft.com/office/officeart/2008/layout/VerticalCurvedList"/>
    <dgm:cxn modelId="{66EAC8A1-7682-4728-8D7D-ACE66917748E}" type="presOf" srcId="{0F19AADF-3172-46F0-822C-627A75446BD6}" destId="{CF07EFA4-8073-4078-B00A-20B366FD956F}" srcOrd="0" destOrd="0" presId="urn:microsoft.com/office/officeart/2008/layout/VerticalCurvedList"/>
    <dgm:cxn modelId="{2E31D25C-994C-4523-83C0-C9ABDADCEB57}" srcId="{5FF56867-0DDE-46BB-A1A9-8CBB3A4631F4}" destId="{163CA08E-4540-4738-B79F-356664061B2D}" srcOrd="2" destOrd="0" parTransId="{F755126C-4C18-45D7-86B3-57076791BFCA}" sibTransId="{E1DF10EF-096B-4DC0-899E-6974EF8367FD}"/>
    <dgm:cxn modelId="{6511867E-C633-4A3D-B747-9C2E4F68F547}" type="presOf" srcId="{163CA08E-4540-4738-B79F-356664061B2D}" destId="{24EE90C7-A0CE-4840-85CC-67A22FDB06D8}" srcOrd="0" destOrd="0" presId="urn:microsoft.com/office/officeart/2008/layout/VerticalCurvedList"/>
    <dgm:cxn modelId="{B6262573-BCA3-4F24-8716-22399E2BCD6B}" type="presOf" srcId="{4E9D074E-4868-434D-8523-ABDEAB5DDB33}" destId="{CAB6DE98-8B82-4ED9-B5D1-9F83DE062B60}" srcOrd="0" destOrd="0" presId="urn:microsoft.com/office/officeart/2008/layout/VerticalCurvedList"/>
    <dgm:cxn modelId="{229DB1A9-ECC5-40E5-B905-C82BFF939F83}" type="presOf" srcId="{5FF56867-0DDE-46BB-A1A9-8CBB3A4631F4}" destId="{7B3A41BC-8DBE-4355-9E00-648B02EF5220}" srcOrd="0" destOrd="0" presId="urn:microsoft.com/office/officeart/2008/layout/VerticalCurvedList"/>
    <dgm:cxn modelId="{804AA589-CAC1-41D8-B43B-5C277673A2F1}" type="presParOf" srcId="{7B3A41BC-8DBE-4355-9E00-648B02EF5220}" destId="{D9C296E0-0590-4E5D-AEC7-ABC7EBAFA514}" srcOrd="0" destOrd="0" presId="urn:microsoft.com/office/officeart/2008/layout/VerticalCurvedList"/>
    <dgm:cxn modelId="{15623EE7-06AF-491C-A85E-4E5130EC373C}" type="presParOf" srcId="{D9C296E0-0590-4E5D-AEC7-ABC7EBAFA514}" destId="{119947E1-FEC5-4121-84ED-3770A42A92E3}" srcOrd="0" destOrd="0" presId="urn:microsoft.com/office/officeart/2008/layout/VerticalCurvedList"/>
    <dgm:cxn modelId="{04A7AF25-F4E3-457B-8483-7E63F7166E9F}" type="presParOf" srcId="{119947E1-FEC5-4121-84ED-3770A42A92E3}" destId="{F9330857-28DA-4AF5-8A64-E044F2643E6E}" srcOrd="0" destOrd="0" presId="urn:microsoft.com/office/officeart/2008/layout/VerticalCurvedList"/>
    <dgm:cxn modelId="{BFDCCDDD-1A87-40C0-9E5F-81F6B9009941}" type="presParOf" srcId="{119947E1-FEC5-4121-84ED-3770A42A92E3}" destId="{CF07EFA4-8073-4078-B00A-20B366FD956F}" srcOrd="1" destOrd="0" presId="urn:microsoft.com/office/officeart/2008/layout/VerticalCurvedList"/>
    <dgm:cxn modelId="{E67664B4-7160-46C3-8870-CFD7A1E96178}" type="presParOf" srcId="{119947E1-FEC5-4121-84ED-3770A42A92E3}" destId="{ADF5DE29-DBAB-4E22-90B0-9950E8037184}" srcOrd="2" destOrd="0" presId="urn:microsoft.com/office/officeart/2008/layout/VerticalCurvedList"/>
    <dgm:cxn modelId="{377892BA-5CEA-422A-8D5F-E2E52BCFAB42}" type="presParOf" srcId="{119947E1-FEC5-4121-84ED-3770A42A92E3}" destId="{86F64EC7-B343-41ED-921C-0D7855C75B48}" srcOrd="3" destOrd="0" presId="urn:microsoft.com/office/officeart/2008/layout/VerticalCurvedList"/>
    <dgm:cxn modelId="{A6B76244-333D-4833-A6E0-CEEE07639BF7}" type="presParOf" srcId="{D9C296E0-0590-4E5D-AEC7-ABC7EBAFA514}" destId="{CAB6DE98-8B82-4ED9-B5D1-9F83DE062B60}" srcOrd="1" destOrd="0" presId="urn:microsoft.com/office/officeart/2008/layout/VerticalCurvedList"/>
    <dgm:cxn modelId="{656EC8E8-4E0D-4974-9A13-E8648359BB33}" type="presParOf" srcId="{D9C296E0-0590-4E5D-AEC7-ABC7EBAFA514}" destId="{4DFC59CE-2EFA-4A97-801D-9122462BCCA3}" srcOrd="2" destOrd="0" presId="urn:microsoft.com/office/officeart/2008/layout/VerticalCurvedList"/>
    <dgm:cxn modelId="{388D933B-84E6-4DBF-AB6B-F81A17EC3815}" type="presParOf" srcId="{4DFC59CE-2EFA-4A97-801D-9122462BCCA3}" destId="{2D313AB2-C0EE-4161-AE0F-1419C0DFFEAD}" srcOrd="0" destOrd="0" presId="urn:microsoft.com/office/officeart/2008/layout/VerticalCurvedList"/>
    <dgm:cxn modelId="{E03197A3-9E2F-4D23-A4E0-AAAAE75854D6}" type="presParOf" srcId="{D9C296E0-0590-4E5D-AEC7-ABC7EBAFA514}" destId="{2D428641-E3D2-4D41-9904-B87A3011E224}" srcOrd="3" destOrd="0" presId="urn:microsoft.com/office/officeart/2008/layout/VerticalCurvedList"/>
    <dgm:cxn modelId="{04A6F9F1-9B09-498D-855C-80473B27ECAF}" type="presParOf" srcId="{D9C296E0-0590-4E5D-AEC7-ABC7EBAFA514}" destId="{05376230-3C0D-4710-86A9-3B7E2EABD3CC}" srcOrd="4" destOrd="0" presId="urn:microsoft.com/office/officeart/2008/layout/VerticalCurvedList"/>
    <dgm:cxn modelId="{B1E91E0B-40B3-484C-916A-301B11AF2693}" type="presParOf" srcId="{05376230-3C0D-4710-86A9-3B7E2EABD3CC}" destId="{5B1A54C6-BF96-4381-AEE0-EC1310998A24}" srcOrd="0" destOrd="0" presId="urn:microsoft.com/office/officeart/2008/layout/VerticalCurvedList"/>
    <dgm:cxn modelId="{C3CD2D18-3F91-4C51-A6C3-737BC37430C2}" type="presParOf" srcId="{D9C296E0-0590-4E5D-AEC7-ABC7EBAFA514}" destId="{24EE90C7-A0CE-4840-85CC-67A22FDB06D8}" srcOrd="5" destOrd="0" presId="urn:microsoft.com/office/officeart/2008/layout/VerticalCurvedList"/>
    <dgm:cxn modelId="{0F582787-EA2F-407B-9C00-89D5A2610D2F}" type="presParOf" srcId="{D9C296E0-0590-4E5D-AEC7-ABC7EBAFA514}" destId="{DC776CAD-4768-46BC-9E4D-2D5BDBACFCC6}" srcOrd="6" destOrd="0" presId="urn:microsoft.com/office/officeart/2008/layout/VerticalCurvedList"/>
    <dgm:cxn modelId="{1608D63B-ADC3-4D91-9C8E-E181822E7073}" type="presParOf" srcId="{DC776CAD-4768-46BC-9E4D-2D5BDBACFCC6}" destId="{04D8D820-5F3F-4778-9CF1-773284C476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0A96A-BFF1-4BB4-939C-D7D65F1A576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CD4AE2-EEDD-4E9D-82DC-27465326BFDF}">
      <dgm:prSet phldrT="[Текст]" custT="1"/>
      <dgm:spPr/>
      <dgm:t>
        <a:bodyPr/>
        <a:lstStyle/>
        <a:p>
          <a:r>
            <a:rPr lang="ru-RU" sz="3200" dirty="0" smtClean="0"/>
            <a:t>коллективная</a:t>
          </a:r>
          <a:endParaRPr lang="ru-RU" sz="3200" dirty="0"/>
        </a:p>
      </dgm:t>
    </dgm:pt>
    <dgm:pt modelId="{D36BAD0C-202A-485E-B2B3-4A31A8111D3F}" type="parTrans" cxnId="{5298F211-4BFB-47DD-8E5B-96D6278817EF}">
      <dgm:prSet/>
      <dgm:spPr/>
      <dgm:t>
        <a:bodyPr/>
        <a:lstStyle/>
        <a:p>
          <a:endParaRPr lang="ru-RU"/>
        </a:p>
      </dgm:t>
    </dgm:pt>
    <dgm:pt modelId="{02DBB307-51CD-40DF-8DDF-4D818BF23A56}" type="sibTrans" cxnId="{5298F211-4BFB-47DD-8E5B-96D6278817EF}">
      <dgm:prSet/>
      <dgm:spPr/>
      <dgm:t>
        <a:bodyPr/>
        <a:lstStyle/>
        <a:p>
          <a:endParaRPr lang="ru-RU"/>
        </a:p>
      </dgm:t>
    </dgm:pt>
    <dgm:pt modelId="{58DD8045-38DB-4DD9-AE3F-5C43CCFD6463}">
      <dgm:prSet phldrT="[Текст]" custT="1"/>
      <dgm:spPr/>
      <dgm:t>
        <a:bodyPr/>
        <a:lstStyle/>
        <a:p>
          <a:r>
            <a:rPr lang="ru-RU" sz="3200" dirty="0" smtClean="0"/>
            <a:t>групповая</a:t>
          </a:r>
          <a:endParaRPr lang="ru-RU" sz="3200" dirty="0"/>
        </a:p>
      </dgm:t>
    </dgm:pt>
    <dgm:pt modelId="{85D682B8-6CA0-4440-84D1-664B1C704431}" type="parTrans" cxnId="{F1B8FCAF-72C3-4485-86D7-693B86D50371}">
      <dgm:prSet/>
      <dgm:spPr/>
      <dgm:t>
        <a:bodyPr/>
        <a:lstStyle/>
        <a:p>
          <a:endParaRPr lang="ru-RU"/>
        </a:p>
      </dgm:t>
    </dgm:pt>
    <dgm:pt modelId="{62A7FF16-8EE4-4A17-B95E-FD7F760837BF}" type="sibTrans" cxnId="{F1B8FCAF-72C3-4485-86D7-693B86D50371}">
      <dgm:prSet/>
      <dgm:spPr/>
      <dgm:t>
        <a:bodyPr/>
        <a:lstStyle/>
        <a:p>
          <a:endParaRPr lang="ru-RU"/>
        </a:p>
      </dgm:t>
    </dgm:pt>
    <dgm:pt modelId="{06E1CA70-BD36-4F69-A8AB-992EFCDDD6B6}">
      <dgm:prSet phldrT="[Текст]" custT="1"/>
      <dgm:spPr/>
      <dgm:t>
        <a:bodyPr/>
        <a:lstStyle/>
        <a:p>
          <a:r>
            <a:rPr lang="ru-RU" sz="3200" dirty="0" smtClean="0"/>
            <a:t>фронтальная</a:t>
          </a:r>
          <a:endParaRPr lang="ru-RU" sz="3200" dirty="0"/>
        </a:p>
      </dgm:t>
    </dgm:pt>
    <dgm:pt modelId="{CEA50E41-AF53-48DF-A35F-A068EA2B87B1}" type="parTrans" cxnId="{19812B54-EB15-4655-85A8-24905314A81C}">
      <dgm:prSet/>
      <dgm:spPr/>
      <dgm:t>
        <a:bodyPr/>
        <a:lstStyle/>
        <a:p>
          <a:endParaRPr lang="ru-RU"/>
        </a:p>
      </dgm:t>
    </dgm:pt>
    <dgm:pt modelId="{D9313117-E216-45BB-AC27-C4AFA4D58589}" type="sibTrans" cxnId="{19812B54-EB15-4655-85A8-24905314A81C}">
      <dgm:prSet/>
      <dgm:spPr/>
      <dgm:t>
        <a:bodyPr/>
        <a:lstStyle/>
        <a:p>
          <a:endParaRPr lang="ru-RU"/>
        </a:p>
      </dgm:t>
    </dgm:pt>
    <dgm:pt modelId="{9D3F196A-7171-485A-9BB5-FFDDE26E1642}">
      <dgm:prSet phldrT="[Текст]" custT="1"/>
      <dgm:spPr/>
      <dgm:t>
        <a:bodyPr/>
        <a:lstStyle/>
        <a:p>
          <a:r>
            <a:rPr lang="ru-RU" sz="3200" dirty="0" smtClean="0"/>
            <a:t>индивидуальная</a:t>
          </a:r>
          <a:endParaRPr lang="ru-RU" sz="3200" dirty="0"/>
        </a:p>
      </dgm:t>
    </dgm:pt>
    <dgm:pt modelId="{FAAEE1BF-8D79-472B-8335-CC152722F0BC}" type="parTrans" cxnId="{DCFD9B62-8C03-4574-A2B8-A956AAE65E52}">
      <dgm:prSet/>
      <dgm:spPr/>
      <dgm:t>
        <a:bodyPr/>
        <a:lstStyle/>
        <a:p>
          <a:endParaRPr lang="ru-RU"/>
        </a:p>
      </dgm:t>
    </dgm:pt>
    <dgm:pt modelId="{D05AF83F-F74F-4954-B57A-5CF8F2D2B7B4}" type="sibTrans" cxnId="{DCFD9B62-8C03-4574-A2B8-A956AAE65E52}">
      <dgm:prSet/>
      <dgm:spPr/>
      <dgm:t>
        <a:bodyPr/>
        <a:lstStyle/>
        <a:p>
          <a:endParaRPr lang="ru-RU"/>
        </a:p>
      </dgm:t>
    </dgm:pt>
    <dgm:pt modelId="{EA4D80E3-0961-42DD-B974-CC7A94F5AC04}" type="pres">
      <dgm:prSet presAssocID="{05E0A96A-BFF1-4BB4-939C-D7D65F1A57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AC29A4-A1ED-4B4A-9110-209E2FE90052}" type="pres">
      <dgm:prSet presAssocID="{05E0A96A-BFF1-4BB4-939C-D7D65F1A5767}" presName="Name1" presStyleCnt="0"/>
      <dgm:spPr/>
      <dgm:t>
        <a:bodyPr/>
        <a:lstStyle/>
        <a:p>
          <a:endParaRPr lang="ru-RU"/>
        </a:p>
      </dgm:t>
    </dgm:pt>
    <dgm:pt modelId="{FE6E60CB-101C-432D-8ED4-1A3B6D8B0BCA}" type="pres">
      <dgm:prSet presAssocID="{05E0A96A-BFF1-4BB4-939C-D7D65F1A5767}" presName="cycle" presStyleCnt="0"/>
      <dgm:spPr/>
      <dgm:t>
        <a:bodyPr/>
        <a:lstStyle/>
        <a:p>
          <a:endParaRPr lang="ru-RU"/>
        </a:p>
      </dgm:t>
    </dgm:pt>
    <dgm:pt modelId="{8D2CCA4E-B24E-4A37-BB30-C34142A5F2BB}" type="pres">
      <dgm:prSet presAssocID="{05E0A96A-BFF1-4BB4-939C-D7D65F1A5767}" presName="srcNode" presStyleLbl="node1" presStyleIdx="0" presStyleCnt="4"/>
      <dgm:spPr/>
      <dgm:t>
        <a:bodyPr/>
        <a:lstStyle/>
        <a:p>
          <a:endParaRPr lang="ru-RU"/>
        </a:p>
      </dgm:t>
    </dgm:pt>
    <dgm:pt modelId="{01BD4C3A-3487-47E9-9CF4-3D4FEF6A4B72}" type="pres">
      <dgm:prSet presAssocID="{05E0A96A-BFF1-4BB4-939C-D7D65F1A5767}" presName="conn" presStyleLbl="parChTrans1D2" presStyleIdx="0" presStyleCnt="1"/>
      <dgm:spPr/>
      <dgm:t>
        <a:bodyPr/>
        <a:lstStyle/>
        <a:p>
          <a:endParaRPr lang="ru-RU"/>
        </a:p>
      </dgm:t>
    </dgm:pt>
    <dgm:pt modelId="{BF5B527B-167F-4FE2-ABE7-0E9564C71244}" type="pres">
      <dgm:prSet presAssocID="{05E0A96A-BFF1-4BB4-939C-D7D65F1A5767}" presName="extraNode" presStyleLbl="node1" presStyleIdx="0" presStyleCnt="4"/>
      <dgm:spPr/>
      <dgm:t>
        <a:bodyPr/>
        <a:lstStyle/>
        <a:p>
          <a:endParaRPr lang="ru-RU"/>
        </a:p>
      </dgm:t>
    </dgm:pt>
    <dgm:pt modelId="{B47E6AD3-E5EF-49D5-B31B-1D7815DFD5F4}" type="pres">
      <dgm:prSet presAssocID="{05E0A96A-BFF1-4BB4-939C-D7D65F1A5767}" presName="dstNode" presStyleLbl="node1" presStyleIdx="0" presStyleCnt="4"/>
      <dgm:spPr/>
      <dgm:t>
        <a:bodyPr/>
        <a:lstStyle/>
        <a:p>
          <a:endParaRPr lang="ru-RU"/>
        </a:p>
      </dgm:t>
    </dgm:pt>
    <dgm:pt modelId="{02223120-F9C8-4BE4-8853-8ECC4D977BE5}" type="pres">
      <dgm:prSet presAssocID="{75CD4AE2-EEDD-4E9D-82DC-27465326BFD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0322E-2D16-4206-BEBA-50BE5DA89CAF}" type="pres">
      <dgm:prSet presAssocID="{75CD4AE2-EEDD-4E9D-82DC-27465326BFDF}" presName="accent_1" presStyleCnt="0"/>
      <dgm:spPr/>
      <dgm:t>
        <a:bodyPr/>
        <a:lstStyle/>
        <a:p>
          <a:endParaRPr lang="ru-RU"/>
        </a:p>
      </dgm:t>
    </dgm:pt>
    <dgm:pt modelId="{EED32592-D67B-4AD9-86C2-D7B7F32883B7}" type="pres">
      <dgm:prSet presAssocID="{75CD4AE2-EEDD-4E9D-82DC-27465326BFDF}" presName="accentRepeatNode" presStyleLbl="solidFgAcc1" presStyleIdx="0" presStyleCnt="4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19CEF18A-60C9-4B60-A381-858A7AFB61F4}" type="pres">
      <dgm:prSet presAssocID="{58DD8045-38DB-4DD9-AE3F-5C43CCFD646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D2103-09AA-4C38-BBF0-9A600217F441}" type="pres">
      <dgm:prSet presAssocID="{58DD8045-38DB-4DD9-AE3F-5C43CCFD6463}" presName="accent_2" presStyleCnt="0"/>
      <dgm:spPr/>
      <dgm:t>
        <a:bodyPr/>
        <a:lstStyle/>
        <a:p>
          <a:endParaRPr lang="ru-RU"/>
        </a:p>
      </dgm:t>
    </dgm:pt>
    <dgm:pt modelId="{B96F4D1C-321A-4AFD-92A2-86BA8728C6AD}" type="pres">
      <dgm:prSet presAssocID="{58DD8045-38DB-4DD9-AE3F-5C43CCFD6463}" presName="accentRepeatNode" presStyleLbl="solidFgAcc1" presStyleIdx="1" presStyleCnt="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FEB542C5-C1A6-4423-BA5D-D99B15137E7B}" type="pres">
      <dgm:prSet presAssocID="{06E1CA70-BD36-4F69-A8AB-992EFCDDD6B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F3340-B9DA-404C-8999-992A278A0CAF}" type="pres">
      <dgm:prSet presAssocID="{06E1CA70-BD36-4F69-A8AB-992EFCDDD6B6}" presName="accent_3" presStyleCnt="0"/>
      <dgm:spPr/>
      <dgm:t>
        <a:bodyPr/>
        <a:lstStyle/>
        <a:p>
          <a:endParaRPr lang="ru-RU"/>
        </a:p>
      </dgm:t>
    </dgm:pt>
    <dgm:pt modelId="{727BA89D-AD54-4788-90C2-E18A58CBD049}" type="pres">
      <dgm:prSet presAssocID="{06E1CA70-BD36-4F69-A8AB-992EFCDDD6B6}" presName="accentRepeatNode" presStyleLbl="solidFgAcc1" presStyleIdx="2" presStyleCnt="4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BC4A5CA-3887-447F-AB3E-2AA89033519F}" type="pres">
      <dgm:prSet presAssocID="{9D3F196A-7171-485A-9BB5-FFDDE26E164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A2122-EBCF-46A3-8004-8D75049C8EBC}" type="pres">
      <dgm:prSet presAssocID="{9D3F196A-7171-485A-9BB5-FFDDE26E1642}" presName="accent_4" presStyleCnt="0"/>
      <dgm:spPr/>
      <dgm:t>
        <a:bodyPr/>
        <a:lstStyle/>
        <a:p>
          <a:endParaRPr lang="ru-RU"/>
        </a:p>
      </dgm:t>
    </dgm:pt>
    <dgm:pt modelId="{FC201E62-FCAA-44D0-8EE8-5F322190A5B3}" type="pres">
      <dgm:prSet presAssocID="{9D3F196A-7171-485A-9BB5-FFDDE26E1642}" presName="accentRepeatNode" presStyleLbl="solidFgAcc1" presStyleIdx="3" presStyleCnt="4"/>
      <dgm:spPr>
        <a:solidFill>
          <a:srgbClr val="FF0000"/>
        </a:solidFill>
      </dgm:spPr>
      <dgm:t>
        <a:bodyPr/>
        <a:lstStyle/>
        <a:p>
          <a:endParaRPr lang="ru-RU"/>
        </a:p>
      </dgm:t>
    </dgm:pt>
  </dgm:ptLst>
  <dgm:cxnLst>
    <dgm:cxn modelId="{DCFD9B62-8C03-4574-A2B8-A956AAE65E52}" srcId="{05E0A96A-BFF1-4BB4-939C-D7D65F1A5767}" destId="{9D3F196A-7171-485A-9BB5-FFDDE26E1642}" srcOrd="3" destOrd="0" parTransId="{FAAEE1BF-8D79-472B-8335-CC152722F0BC}" sibTransId="{D05AF83F-F74F-4954-B57A-5CF8F2D2B7B4}"/>
    <dgm:cxn modelId="{5DDDF99C-DE4C-4893-8F91-6857C39D5325}" type="presOf" srcId="{58DD8045-38DB-4DD9-AE3F-5C43CCFD6463}" destId="{19CEF18A-60C9-4B60-A381-858A7AFB61F4}" srcOrd="0" destOrd="0" presId="urn:microsoft.com/office/officeart/2008/layout/VerticalCurvedList"/>
    <dgm:cxn modelId="{BD6048F3-0CF0-4497-A66E-B56465C48681}" type="presOf" srcId="{02DBB307-51CD-40DF-8DDF-4D818BF23A56}" destId="{01BD4C3A-3487-47E9-9CF4-3D4FEF6A4B72}" srcOrd="0" destOrd="0" presId="urn:microsoft.com/office/officeart/2008/layout/VerticalCurvedList"/>
    <dgm:cxn modelId="{19812B54-EB15-4655-85A8-24905314A81C}" srcId="{05E0A96A-BFF1-4BB4-939C-D7D65F1A5767}" destId="{06E1CA70-BD36-4F69-A8AB-992EFCDDD6B6}" srcOrd="2" destOrd="0" parTransId="{CEA50E41-AF53-48DF-A35F-A068EA2B87B1}" sibTransId="{D9313117-E216-45BB-AC27-C4AFA4D58589}"/>
    <dgm:cxn modelId="{E50457A2-3287-4357-BBFE-F57F58E02D3B}" type="presOf" srcId="{06E1CA70-BD36-4F69-A8AB-992EFCDDD6B6}" destId="{FEB542C5-C1A6-4423-BA5D-D99B15137E7B}" srcOrd="0" destOrd="0" presId="urn:microsoft.com/office/officeart/2008/layout/VerticalCurvedList"/>
    <dgm:cxn modelId="{5298F211-4BFB-47DD-8E5B-96D6278817EF}" srcId="{05E0A96A-BFF1-4BB4-939C-D7D65F1A5767}" destId="{75CD4AE2-EEDD-4E9D-82DC-27465326BFDF}" srcOrd="0" destOrd="0" parTransId="{D36BAD0C-202A-485E-B2B3-4A31A8111D3F}" sibTransId="{02DBB307-51CD-40DF-8DDF-4D818BF23A56}"/>
    <dgm:cxn modelId="{ACCB2447-730B-4613-8D66-425BCD28A078}" type="presOf" srcId="{75CD4AE2-EEDD-4E9D-82DC-27465326BFDF}" destId="{02223120-F9C8-4BE4-8853-8ECC4D977BE5}" srcOrd="0" destOrd="0" presId="urn:microsoft.com/office/officeart/2008/layout/VerticalCurvedList"/>
    <dgm:cxn modelId="{661FDF76-EA41-4FF8-88AE-CACD1619B6F0}" type="presOf" srcId="{9D3F196A-7171-485A-9BB5-FFDDE26E1642}" destId="{BBC4A5CA-3887-447F-AB3E-2AA89033519F}" srcOrd="0" destOrd="0" presId="urn:microsoft.com/office/officeart/2008/layout/VerticalCurvedList"/>
    <dgm:cxn modelId="{40B27567-7B24-4A9A-A67F-F351C43DF0CA}" type="presOf" srcId="{05E0A96A-BFF1-4BB4-939C-D7D65F1A5767}" destId="{EA4D80E3-0961-42DD-B974-CC7A94F5AC04}" srcOrd="0" destOrd="0" presId="urn:microsoft.com/office/officeart/2008/layout/VerticalCurvedList"/>
    <dgm:cxn modelId="{F1B8FCAF-72C3-4485-86D7-693B86D50371}" srcId="{05E0A96A-BFF1-4BB4-939C-D7D65F1A5767}" destId="{58DD8045-38DB-4DD9-AE3F-5C43CCFD6463}" srcOrd="1" destOrd="0" parTransId="{85D682B8-6CA0-4440-84D1-664B1C704431}" sibTransId="{62A7FF16-8EE4-4A17-B95E-FD7F760837BF}"/>
    <dgm:cxn modelId="{3066A38F-7418-4104-BBE3-87A74E482023}" type="presParOf" srcId="{EA4D80E3-0961-42DD-B974-CC7A94F5AC04}" destId="{32AC29A4-A1ED-4B4A-9110-209E2FE90052}" srcOrd="0" destOrd="0" presId="urn:microsoft.com/office/officeart/2008/layout/VerticalCurvedList"/>
    <dgm:cxn modelId="{26A1FCAC-6AAF-4827-B8C0-BBD1341A1C4D}" type="presParOf" srcId="{32AC29A4-A1ED-4B4A-9110-209E2FE90052}" destId="{FE6E60CB-101C-432D-8ED4-1A3B6D8B0BCA}" srcOrd="0" destOrd="0" presId="urn:microsoft.com/office/officeart/2008/layout/VerticalCurvedList"/>
    <dgm:cxn modelId="{D7A5A45B-1DAA-4218-B144-BDE81E48F4B1}" type="presParOf" srcId="{FE6E60CB-101C-432D-8ED4-1A3B6D8B0BCA}" destId="{8D2CCA4E-B24E-4A37-BB30-C34142A5F2BB}" srcOrd="0" destOrd="0" presId="urn:microsoft.com/office/officeart/2008/layout/VerticalCurvedList"/>
    <dgm:cxn modelId="{1930AF00-BF7F-4C8A-AE23-DD6B13DA7072}" type="presParOf" srcId="{FE6E60CB-101C-432D-8ED4-1A3B6D8B0BCA}" destId="{01BD4C3A-3487-47E9-9CF4-3D4FEF6A4B72}" srcOrd="1" destOrd="0" presId="urn:microsoft.com/office/officeart/2008/layout/VerticalCurvedList"/>
    <dgm:cxn modelId="{BF5583BA-8021-4BCE-9425-0BA9F93285CC}" type="presParOf" srcId="{FE6E60CB-101C-432D-8ED4-1A3B6D8B0BCA}" destId="{BF5B527B-167F-4FE2-ABE7-0E9564C71244}" srcOrd="2" destOrd="0" presId="urn:microsoft.com/office/officeart/2008/layout/VerticalCurvedList"/>
    <dgm:cxn modelId="{6A31F690-E9E9-4661-8616-C00F90DF1C4A}" type="presParOf" srcId="{FE6E60CB-101C-432D-8ED4-1A3B6D8B0BCA}" destId="{B47E6AD3-E5EF-49D5-B31B-1D7815DFD5F4}" srcOrd="3" destOrd="0" presId="urn:microsoft.com/office/officeart/2008/layout/VerticalCurvedList"/>
    <dgm:cxn modelId="{4DD34450-100C-4B85-8082-17AC23286C07}" type="presParOf" srcId="{32AC29A4-A1ED-4B4A-9110-209E2FE90052}" destId="{02223120-F9C8-4BE4-8853-8ECC4D977BE5}" srcOrd="1" destOrd="0" presId="urn:microsoft.com/office/officeart/2008/layout/VerticalCurvedList"/>
    <dgm:cxn modelId="{0ECCC9E4-42B4-4B9D-B701-B1C6E7491513}" type="presParOf" srcId="{32AC29A4-A1ED-4B4A-9110-209E2FE90052}" destId="{A6A0322E-2D16-4206-BEBA-50BE5DA89CAF}" srcOrd="2" destOrd="0" presId="urn:microsoft.com/office/officeart/2008/layout/VerticalCurvedList"/>
    <dgm:cxn modelId="{EC11AD9E-42CF-47C8-BCC6-7B1A41AA6730}" type="presParOf" srcId="{A6A0322E-2D16-4206-BEBA-50BE5DA89CAF}" destId="{EED32592-D67B-4AD9-86C2-D7B7F32883B7}" srcOrd="0" destOrd="0" presId="urn:microsoft.com/office/officeart/2008/layout/VerticalCurvedList"/>
    <dgm:cxn modelId="{9CB387BF-C745-4871-B102-B1DAF400DBC8}" type="presParOf" srcId="{32AC29A4-A1ED-4B4A-9110-209E2FE90052}" destId="{19CEF18A-60C9-4B60-A381-858A7AFB61F4}" srcOrd="3" destOrd="0" presId="urn:microsoft.com/office/officeart/2008/layout/VerticalCurvedList"/>
    <dgm:cxn modelId="{998E86CE-A053-424C-8C89-32B6BC9FB2A2}" type="presParOf" srcId="{32AC29A4-A1ED-4B4A-9110-209E2FE90052}" destId="{4EED2103-09AA-4C38-BBF0-9A600217F441}" srcOrd="4" destOrd="0" presId="urn:microsoft.com/office/officeart/2008/layout/VerticalCurvedList"/>
    <dgm:cxn modelId="{9BF79840-05FF-4DF4-99C8-3128ED598832}" type="presParOf" srcId="{4EED2103-09AA-4C38-BBF0-9A600217F441}" destId="{B96F4D1C-321A-4AFD-92A2-86BA8728C6AD}" srcOrd="0" destOrd="0" presId="urn:microsoft.com/office/officeart/2008/layout/VerticalCurvedList"/>
    <dgm:cxn modelId="{729C2A78-FE81-4A6A-BB0A-F4C44B0C04BD}" type="presParOf" srcId="{32AC29A4-A1ED-4B4A-9110-209E2FE90052}" destId="{FEB542C5-C1A6-4423-BA5D-D99B15137E7B}" srcOrd="5" destOrd="0" presId="urn:microsoft.com/office/officeart/2008/layout/VerticalCurvedList"/>
    <dgm:cxn modelId="{A68B42C9-D8C9-43C3-A3A9-39BE4797720C}" type="presParOf" srcId="{32AC29A4-A1ED-4B4A-9110-209E2FE90052}" destId="{E54F3340-B9DA-404C-8999-992A278A0CAF}" srcOrd="6" destOrd="0" presId="urn:microsoft.com/office/officeart/2008/layout/VerticalCurvedList"/>
    <dgm:cxn modelId="{59BF738C-BFCB-4E51-87E6-2BFA704106C3}" type="presParOf" srcId="{E54F3340-B9DA-404C-8999-992A278A0CAF}" destId="{727BA89D-AD54-4788-90C2-E18A58CBD049}" srcOrd="0" destOrd="0" presId="urn:microsoft.com/office/officeart/2008/layout/VerticalCurvedList"/>
    <dgm:cxn modelId="{F9EA0B5D-5D57-4939-9BBD-06201B5D6D3C}" type="presParOf" srcId="{32AC29A4-A1ED-4B4A-9110-209E2FE90052}" destId="{BBC4A5CA-3887-447F-AB3E-2AA89033519F}" srcOrd="7" destOrd="0" presId="urn:microsoft.com/office/officeart/2008/layout/VerticalCurvedList"/>
    <dgm:cxn modelId="{14D2601D-B841-49D7-9E11-24C5EA52AB74}" type="presParOf" srcId="{32AC29A4-A1ED-4B4A-9110-209E2FE90052}" destId="{43EA2122-EBCF-46A3-8004-8D75049C8EBC}" srcOrd="8" destOrd="0" presId="urn:microsoft.com/office/officeart/2008/layout/VerticalCurvedList"/>
    <dgm:cxn modelId="{F0D5BEC8-9A8E-4492-A021-DB6DE63A1B12}" type="presParOf" srcId="{43EA2122-EBCF-46A3-8004-8D75049C8EBC}" destId="{FC201E62-FCAA-44D0-8EE8-5F322190A5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/>
      <dgm:t>
        <a:bodyPr/>
        <a:lstStyle/>
        <a:p>
          <a:r>
            <a:rPr lang="ru-RU" sz="3200" dirty="0" smtClean="0"/>
            <a:t>языковая</a:t>
          </a:r>
          <a:endParaRPr lang="ru-RU" sz="320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3200"/>
        </a:p>
      </dgm:t>
    </dgm:pt>
    <dgm:pt modelId="{032DD8F0-331D-4423-93AF-8F9BAC00EFCA}" type="sibTrans" cxnId="{ABC59C74-59B3-45A2-8DC4-2FC157601AA2}">
      <dgm:prSet/>
      <dgm:spPr/>
      <dgm:t>
        <a:bodyPr/>
        <a:lstStyle/>
        <a:p>
          <a:endParaRPr lang="ru-RU" sz="3200"/>
        </a:p>
      </dgm:t>
    </dgm:pt>
    <dgm:pt modelId="{7F990DDA-C38A-404D-B00E-96BB48055005}">
      <dgm:prSet phldrT="[Текст]" custT="1"/>
      <dgm:spPr/>
      <dgm:t>
        <a:bodyPr/>
        <a:lstStyle/>
        <a:p>
          <a:r>
            <a:rPr lang="ru-RU" sz="3200" dirty="0" smtClean="0"/>
            <a:t>личностная</a:t>
          </a:r>
          <a:endParaRPr lang="ru-RU" sz="320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320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3200"/>
        </a:p>
      </dgm:t>
    </dgm:pt>
    <dgm:pt modelId="{0233FC2B-4DC1-44BB-8C26-06E4B60500D3}">
      <dgm:prSet phldrT="[Текст]" custT="1"/>
      <dgm:spPr/>
      <dgm:t>
        <a:bodyPr/>
        <a:lstStyle/>
        <a:p>
          <a:r>
            <a:rPr lang="ru-RU" sz="3200" dirty="0" smtClean="0"/>
            <a:t>интеллектуальная</a:t>
          </a:r>
          <a:endParaRPr lang="ru-RU" sz="3200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320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3200"/>
        </a:p>
      </dgm:t>
    </dgm:pt>
    <dgm:pt modelId="{014DE785-808D-4462-BDF1-610FCA2DE941}">
      <dgm:prSet phldrT="[Текст]" custT="1"/>
      <dgm:spPr/>
      <dgm:t>
        <a:bodyPr/>
        <a:lstStyle/>
        <a:p>
          <a:r>
            <a:rPr lang="ru-RU" sz="3200" dirty="0" smtClean="0"/>
            <a:t>эмоциональная</a:t>
          </a:r>
          <a:endParaRPr lang="ru-RU" sz="3200" dirty="0"/>
        </a:p>
      </dgm:t>
    </dgm:pt>
    <dgm:pt modelId="{A72A5740-F49F-4710-A895-97ECDA0728D7}" type="parTrans" cxnId="{EB11FEF6-497C-4EAE-A356-93B458C6F36C}">
      <dgm:prSet/>
      <dgm:spPr/>
      <dgm:t>
        <a:bodyPr/>
        <a:lstStyle/>
        <a:p>
          <a:endParaRPr lang="ru-RU" sz="3200"/>
        </a:p>
      </dgm:t>
    </dgm:pt>
    <dgm:pt modelId="{DCE6C1E0-1726-420F-B902-F375D910272A}" type="sibTrans" cxnId="{EB11FEF6-497C-4EAE-A356-93B458C6F36C}">
      <dgm:prSet/>
      <dgm:spPr/>
      <dgm:t>
        <a:bodyPr/>
        <a:lstStyle/>
        <a:p>
          <a:endParaRPr lang="ru-RU" sz="3200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4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4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4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4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023BC685-C22F-43C2-83A2-6D2E157B9D85}" type="pres">
      <dgm:prSet presAssocID="{7F990DDA-C38A-404D-B00E-96BB4805500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95AB-58AB-4910-B33C-3F234C999263}" type="pres">
      <dgm:prSet presAssocID="{7F990DDA-C38A-404D-B00E-96BB48055005}" presName="accent_2" presStyleCnt="0"/>
      <dgm:spPr/>
      <dgm:t>
        <a:bodyPr/>
        <a:lstStyle/>
        <a:p>
          <a:endParaRPr lang="ru-RU"/>
        </a:p>
      </dgm:t>
    </dgm:pt>
    <dgm:pt modelId="{F13B4E5E-379B-45E0-A4A4-68174D4DA4A1}" type="pres">
      <dgm:prSet presAssocID="{7F990DDA-C38A-404D-B00E-96BB48055005}" presName="accentRepeatNode" presStyleLbl="solidFgAcc1" presStyleIdx="1" presStyleCnt="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FAE5D981-5168-4911-9C77-92D419C5A109}" type="pres">
      <dgm:prSet presAssocID="{0233FC2B-4DC1-44BB-8C26-06E4B60500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877-59B5-4953-8409-0CB2B6569706}" type="pres">
      <dgm:prSet presAssocID="{0233FC2B-4DC1-44BB-8C26-06E4B60500D3}" presName="accent_3" presStyleCnt="0"/>
      <dgm:spPr/>
      <dgm:t>
        <a:bodyPr/>
        <a:lstStyle/>
        <a:p>
          <a:endParaRPr lang="ru-RU"/>
        </a:p>
      </dgm:t>
    </dgm:pt>
    <dgm:pt modelId="{54E1C2C1-CD0B-458E-B549-FB8FE39EE7B2}" type="pres">
      <dgm:prSet presAssocID="{0233FC2B-4DC1-44BB-8C26-06E4B60500D3}" presName="accentRepeatNode" presStyleLbl="solidFgAcc1" presStyleIdx="2" presStyleCnt="4"/>
      <dgm:spPr>
        <a:solidFill>
          <a:srgbClr val="66FF33"/>
        </a:solidFill>
      </dgm:spPr>
      <dgm:t>
        <a:bodyPr/>
        <a:lstStyle/>
        <a:p>
          <a:endParaRPr lang="ru-RU"/>
        </a:p>
      </dgm:t>
    </dgm:pt>
    <dgm:pt modelId="{0F7625DF-DFFA-4728-8224-EC972F50D037}" type="pres">
      <dgm:prSet presAssocID="{014DE785-808D-4462-BDF1-610FCA2DE94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AE0BF-591B-4DA3-A571-320A85D1B82B}" type="pres">
      <dgm:prSet presAssocID="{014DE785-808D-4462-BDF1-610FCA2DE941}" presName="accent_4" presStyleCnt="0"/>
      <dgm:spPr/>
      <dgm:t>
        <a:bodyPr/>
        <a:lstStyle/>
        <a:p>
          <a:endParaRPr lang="ru-RU"/>
        </a:p>
      </dgm:t>
    </dgm:pt>
    <dgm:pt modelId="{D4A8C28B-CAB9-454D-9236-5E734715E5F7}" type="pres">
      <dgm:prSet presAssocID="{014DE785-808D-4462-BDF1-610FCA2DE941}" presName="accentRepeatNode" presStyleLbl="solidFgAcc1" presStyleIdx="3" presStyleCnt="4"/>
      <dgm:spPr>
        <a:solidFill>
          <a:srgbClr val="CC00CC"/>
        </a:solidFill>
      </dgm:spPr>
      <dgm:t>
        <a:bodyPr/>
        <a:lstStyle/>
        <a:p>
          <a:endParaRPr lang="ru-RU"/>
        </a:p>
      </dgm:t>
    </dgm:pt>
  </dgm:ptLst>
  <dgm:cxnLst>
    <dgm:cxn modelId="{82346107-2524-4BA3-9FB9-FB71010B3ACE}" srcId="{D527C144-6B1E-433A-97A0-2C0FDDA533CB}" destId="{7F990DDA-C38A-404D-B00E-96BB48055005}" srcOrd="1" destOrd="0" parTransId="{3BCC72F9-6609-4987-AC0A-BA93A61C0A36}" sibTransId="{25FB241D-8057-4396-9AD3-BAAC2DF22557}"/>
    <dgm:cxn modelId="{EB11FEF6-497C-4EAE-A356-93B458C6F36C}" srcId="{D527C144-6B1E-433A-97A0-2C0FDDA533CB}" destId="{014DE785-808D-4462-BDF1-610FCA2DE941}" srcOrd="3" destOrd="0" parTransId="{A72A5740-F49F-4710-A895-97ECDA0728D7}" sibTransId="{DCE6C1E0-1726-420F-B902-F375D910272A}"/>
    <dgm:cxn modelId="{B5B428C0-B3D6-4DC6-98E4-1193D6DC2EE2}" srcId="{D527C144-6B1E-433A-97A0-2C0FDDA533CB}" destId="{0233FC2B-4DC1-44BB-8C26-06E4B60500D3}" srcOrd="2" destOrd="0" parTransId="{0D2732EB-E7A9-4B94-93E5-A36B7347FB53}" sibTransId="{CF9B44E5-521D-4A7B-AACF-FEE1A7C98490}"/>
    <dgm:cxn modelId="{8F359FB1-9E5C-448C-9DB4-5B72B79B0175}" type="presOf" srcId="{032DD8F0-331D-4423-93AF-8F9BAC00EFCA}" destId="{B63192C8-0281-4830-872D-59E96534349B}" srcOrd="0" destOrd="0" presId="urn:microsoft.com/office/officeart/2008/layout/VerticalCurvedList"/>
    <dgm:cxn modelId="{66DB2644-0075-4E31-9CA3-AC6C280B8E04}" type="presOf" srcId="{014DE785-808D-4462-BDF1-610FCA2DE941}" destId="{0F7625DF-DFFA-4728-8224-EC972F50D037}" srcOrd="0" destOrd="0" presId="urn:microsoft.com/office/officeart/2008/layout/VerticalCurvedList"/>
    <dgm:cxn modelId="{A755A105-FC52-4ADE-BD0B-7118FEF366AD}" type="presOf" srcId="{7F990DDA-C38A-404D-B00E-96BB48055005}" destId="{023BC685-C22F-43C2-83A2-6D2E157B9D85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6804DAA7-0FA5-47F0-ABB7-7B2296E69530}" type="presOf" srcId="{D527C144-6B1E-433A-97A0-2C0FDDA533CB}" destId="{5F5A4134-1298-4791-9C35-FB1B15CD3B40}" srcOrd="0" destOrd="0" presId="urn:microsoft.com/office/officeart/2008/layout/VerticalCurvedList"/>
    <dgm:cxn modelId="{ECC79B6F-3A8F-4994-9BAE-CFAA401F4C92}" type="presOf" srcId="{0233FC2B-4DC1-44BB-8C26-06E4B60500D3}" destId="{FAE5D981-5168-4911-9C77-92D419C5A109}" srcOrd="0" destOrd="0" presId="urn:microsoft.com/office/officeart/2008/layout/VerticalCurvedList"/>
    <dgm:cxn modelId="{DD20041C-C841-4106-AEFD-B3B1D425706F}" type="presOf" srcId="{30721838-7965-4593-A5E7-A1E42937A201}" destId="{4C963AA2-E8E9-43C6-AF24-BD591A4C9348}" srcOrd="0" destOrd="0" presId="urn:microsoft.com/office/officeart/2008/layout/VerticalCurvedList"/>
    <dgm:cxn modelId="{F720F1B2-20A3-4004-BB52-3745BEF7BE9C}" type="presParOf" srcId="{5F5A4134-1298-4791-9C35-FB1B15CD3B40}" destId="{B346C29A-AF0A-4703-AA09-B0DD635640BF}" srcOrd="0" destOrd="0" presId="urn:microsoft.com/office/officeart/2008/layout/VerticalCurvedList"/>
    <dgm:cxn modelId="{2880DDBC-D7AF-4102-909C-E2A061AE91BA}" type="presParOf" srcId="{B346C29A-AF0A-4703-AA09-B0DD635640BF}" destId="{24A422C2-4127-4356-9A04-1E52BEB0DADC}" srcOrd="0" destOrd="0" presId="urn:microsoft.com/office/officeart/2008/layout/VerticalCurvedList"/>
    <dgm:cxn modelId="{AE20B523-43E9-4A79-A003-D867C907601A}" type="presParOf" srcId="{24A422C2-4127-4356-9A04-1E52BEB0DADC}" destId="{ABA46635-E09E-4299-B7E9-0D16B8B40532}" srcOrd="0" destOrd="0" presId="urn:microsoft.com/office/officeart/2008/layout/VerticalCurvedList"/>
    <dgm:cxn modelId="{3709A0F5-B4C9-4FDD-9826-37A12C4934DF}" type="presParOf" srcId="{24A422C2-4127-4356-9A04-1E52BEB0DADC}" destId="{B63192C8-0281-4830-872D-59E96534349B}" srcOrd="1" destOrd="0" presId="urn:microsoft.com/office/officeart/2008/layout/VerticalCurvedList"/>
    <dgm:cxn modelId="{885BBF6F-271F-45AE-9783-1AB0398EACD9}" type="presParOf" srcId="{24A422C2-4127-4356-9A04-1E52BEB0DADC}" destId="{091BD2CC-CC78-4B7B-AE92-4417F19A5C8B}" srcOrd="2" destOrd="0" presId="urn:microsoft.com/office/officeart/2008/layout/VerticalCurvedList"/>
    <dgm:cxn modelId="{0186DE41-DEE2-44B5-B804-8B28D241865C}" type="presParOf" srcId="{24A422C2-4127-4356-9A04-1E52BEB0DADC}" destId="{0287E54E-5BAF-4204-A531-5B9D3B3DAE5B}" srcOrd="3" destOrd="0" presId="urn:microsoft.com/office/officeart/2008/layout/VerticalCurvedList"/>
    <dgm:cxn modelId="{E0062E38-9F0A-476F-8DF6-011D642AAE50}" type="presParOf" srcId="{B346C29A-AF0A-4703-AA09-B0DD635640BF}" destId="{4C963AA2-E8E9-43C6-AF24-BD591A4C9348}" srcOrd="1" destOrd="0" presId="urn:microsoft.com/office/officeart/2008/layout/VerticalCurvedList"/>
    <dgm:cxn modelId="{15FE6F56-905D-4E9D-8592-823A138DEDC9}" type="presParOf" srcId="{B346C29A-AF0A-4703-AA09-B0DD635640BF}" destId="{B503CB5E-B1F8-40E3-8FB7-34A7E1474E48}" srcOrd="2" destOrd="0" presId="urn:microsoft.com/office/officeart/2008/layout/VerticalCurvedList"/>
    <dgm:cxn modelId="{4116941C-00DC-45A6-B8F2-65A1C345587B}" type="presParOf" srcId="{B503CB5E-B1F8-40E3-8FB7-34A7E1474E48}" destId="{91DD297D-CE41-41CE-875B-E29B52FA2A46}" srcOrd="0" destOrd="0" presId="urn:microsoft.com/office/officeart/2008/layout/VerticalCurvedList"/>
    <dgm:cxn modelId="{25C9C97C-0086-4CC4-BF89-59B70A6AEC30}" type="presParOf" srcId="{B346C29A-AF0A-4703-AA09-B0DD635640BF}" destId="{023BC685-C22F-43C2-83A2-6D2E157B9D85}" srcOrd="3" destOrd="0" presId="urn:microsoft.com/office/officeart/2008/layout/VerticalCurvedList"/>
    <dgm:cxn modelId="{4F2F8828-E948-424C-A591-F75CFA691BD3}" type="presParOf" srcId="{B346C29A-AF0A-4703-AA09-B0DD635640BF}" destId="{AB8C95AB-58AB-4910-B33C-3F234C999263}" srcOrd="4" destOrd="0" presId="urn:microsoft.com/office/officeart/2008/layout/VerticalCurvedList"/>
    <dgm:cxn modelId="{5719031F-FE64-4B71-8859-287D2560D2EE}" type="presParOf" srcId="{AB8C95AB-58AB-4910-B33C-3F234C999263}" destId="{F13B4E5E-379B-45E0-A4A4-68174D4DA4A1}" srcOrd="0" destOrd="0" presId="urn:microsoft.com/office/officeart/2008/layout/VerticalCurvedList"/>
    <dgm:cxn modelId="{D40BCBAB-0FD7-463D-B397-8ED9A36020D6}" type="presParOf" srcId="{B346C29A-AF0A-4703-AA09-B0DD635640BF}" destId="{FAE5D981-5168-4911-9C77-92D419C5A109}" srcOrd="5" destOrd="0" presId="urn:microsoft.com/office/officeart/2008/layout/VerticalCurvedList"/>
    <dgm:cxn modelId="{B44D5BF0-E946-4A77-9A46-B89E99CE84FE}" type="presParOf" srcId="{B346C29A-AF0A-4703-AA09-B0DD635640BF}" destId="{E23BE877-59B5-4953-8409-0CB2B6569706}" srcOrd="6" destOrd="0" presId="urn:microsoft.com/office/officeart/2008/layout/VerticalCurvedList"/>
    <dgm:cxn modelId="{D1C56531-2DD5-42B6-B216-676008AE8F01}" type="presParOf" srcId="{E23BE877-59B5-4953-8409-0CB2B6569706}" destId="{54E1C2C1-CD0B-458E-B549-FB8FE39EE7B2}" srcOrd="0" destOrd="0" presId="urn:microsoft.com/office/officeart/2008/layout/VerticalCurvedList"/>
    <dgm:cxn modelId="{416860A0-73D9-4710-B1FD-BE98B65B68B6}" type="presParOf" srcId="{B346C29A-AF0A-4703-AA09-B0DD635640BF}" destId="{0F7625DF-DFFA-4728-8224-EC972F50D037}" srcOrd="7" destOrd="0" presId="urn:microsoft.com/office/officeart/2008/layout/VerticalCurvedList"/>
    <dgm:cxn modelId="{A50546B8-E2F9-4516-A676-96684DD07FF4}" type="presParOf" srcId="{B346C29A-AF0A-4703-AA09-B0DD635640BF}" destId="{597AE0BF-591B-4DA3-A571-320A85D1B82B}" srcOrd="8" destOrd="0" presId="urn:microsoft.com/office/officeart/2008/layout/VerticalCurvedList"/>
    <dgm:cxn modelId="{6DFE4470-E9EF-4572-9A28-95366450FC53}" type="presParOf" srcId="{597AE0BF-591B-4DA3-A571-320A85D1B82B}" destId="{D4A8C28B-CAB9-454D-9236-5E734715E5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4FBB80-2062-4E59-B057-E626857C40A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EF3FCC-AE33-4940-B2FD-05239C216E49}">
      <dgm:prSet phldrT="[Текст]" custT="1"/>
      <dgm:spPr/>
      <dgm:t>
        <a:bodyPr/>
        <a:lstStyle/>
        <a:p>
          <a:r>
            <a:rPr lang="ru-RU" sz="3200" dirty="0" smtClean="0"/>
            <a:t>ситуативная</a:t>
          </a:r>
          <a:endParaRPr lang="ru-RU" sz="3200" dirty="0"/>
        </a:p>
      </dgm:t>
    </dgm:pt>
    <dgm:pt modelId="{F55F7276-1933-4702-A4C3-DED199F7C64A}" type="parTrans" cxnId="{337348B1-021D-40F7-A504-C0BA761F2BE6}">
      <dgm:prSet/>
      <dgm:spPr/>
      <dgm:t>
        <a:bodyPr/>
        <a:lstStyle/>
        <a:p>
          <a:endParaRPr lang="ru-RU" sz="3200"/>
        </a:p>
      </dgm:t>
    </dgm:pt>
    <dgm:pt modelId="{6AD7B5A7-3347-4111-9AF8-F49FE85C60F8}" type="sibTrans" cxnId="{337348B1-021D-40F7-A504-C0BA761F2BE6}">
      <dgm:prSet/>
      <dgm:spPr/>
      <dgm:t>
        <a:bodyPr/>
        <a:lstStyle/>
        <a:p>
          <a:endParaRPr lang="ru-RU" sz="3200"/>
        </a:p>
      </dgm:t>
    </dgm:pt>
    <dgm:pt modelId="{52A99308-11C8-4761-9DE8-E440A3FEE103}">
      <dgm:prSet phldrT="[Текст]" custT="1"/>
      <dgm:spPr/>
      <dgm:t>
        <a:bodyPr/>
        <a:lstStyle/>
        <a:p>
          <a:r>
            <a:rPr lang="ru-RU" sz="3200" dirty="0" smtClean="0"/>
            <a:t>ретроспективная</a:t>
          </a:r>
          <a:endParaRPr lang="ru-RU" sz="3200" dirty="0"/>
        </a:p>
      </dgm:t>
    </dgm:pt>
    <dgm:pt modelId="{16C91E28-AE85-4862-B705-D63DDD78D623}" type="parTrans" cxnId="{CD1E70FF-B599-419D-85DD-372E91E8945A}">
      <dgm:prSet/>
      <dgm:spPr/>
      <dgm:t>
        <a:bodyPr/>
        <a:lstStyle/>
        <a:p>
          <a:endParaRPr lang="ru-RU" sz="3200"/>
        </a:p>
      </dgm:t>
    </dgm:pt>
    <dgm:pt modelId="{84F2921E-B11C-4BDD-825E-0D5DD90E9F9E}" type="sibTrans" cxnId="{CD1E70FF-B599-419D-85DD-372E91E8945A}">
      <dgm:prSet/>
      <dgm:spPr/>
      <dgm:t>
        <a:bodyPr/>
        <a:lstStyle/>
        <a:p>
          <a:endParaRPr lang="ru-RU" sz="3200"/>
        </a:p>
      </dgm:t>
    </dgm:pt>
    <dgm:pt modelId="{B70B8D8C-A4D3-499A-B9CA-DFBF873599DD}">
      <dgm:prSet phldrT="[Текст]" custT="1"/>
      <dgm:spPr/>
      <dgm:t>
        <a:bodyPr/>
        <a:lstStyle/>
        <a:p>
          <a:r>
            <a:rPr lang="ru-RU" sz="3200" dirty="0" err="1" smtClean="0"/>
            <a:t>проспективная</a:t>
          </a:r>
          <a:endParaRPr lang="ru-RU" sz="3200" dirty="0"/>
        </a:p>
      </dgm:t>
    </dgm:pt>
    <dgm:pt modelId="{2A373288-C177-4F6B-BF84-2EBC8C381501}" type="parTrans" cxnId="{6022D6CA-8E46-4B0D-8B09-9E289397AA25}">
      <dgm:prSet/>
      <dgm:spPr/>
      <dgm:t>
        <a:bodyPr/>
        <a:lstStyle/>
        <a:p>
          <a:endParaRPr lang="ru-RU" sz="3200"/>
        </a:p>
      </dgm:t>
    </dgm:pt>
    <dgm:pt modelId="{803661DA-1079-44D0-86E4-DC87EA055753}" type="sibTrans" cxnId="{6022D6CA-8E46-4B0D-8B09-9E289397AA25}">
      <dgm:prSet/>
      <dgm:spPr/>
      <dgm:t>
        <a:bodyPr/>
        <a:lstStyle/>
        <a:p>
          <a:endParaRPr lang="ru-RU" sz="3200"/>
        </a:p>
      </dgm:t>
    </dgm:pt>
    <dgm:pt modelId="{8963094E-5D80-4BD2-B08E-8289EACE73D7}" type="pres">
      <dgm:prSet presAssocID="{AD4FBB80-2062-4E59-B057-E626857C40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CF0FF07-3A1C-4B84-A01C-86EED3B26CEF}" type="pres">
      <dgm:prSet presAssocID="{AD4FBB80-2062-4E59-B057-E626857C40A9}" presName="Name1" presStyleCnt="0"/>
      <dgm:spPr/>
      <dgm:t>
        <a:bodyPr/>
        <a:lstStyle/>
        <a:p>
          <a:endParaRPr lang="ru-RU"/>
        </a:p>
      </dgm:t>
    </dgm:pt>
    <dgm:pt modelId="{6CCF2994-2D93-4BF4-BA8C-EB21AB41E5AB}" type="pres">
      <dgm:prSet presAssocID="{AD4FBB80-2062-4E59-B057-E626857C40A9}" presName="cycle" presStyleCnt="0"/>
      <dgm:spPr/>
      <dgm:t>
        <a:bodyPr/>
        <a:lstStyle/>
        <a:p>
          <a:endParaRPr lang="ru-RU"/>
        </a:p>
      </dgm:t>
    </dgm:pt>
    <dgm:pt modelId="{285ADB57-3A27-4EE2-AAFC-16AD508EC3ED}" type="pres">
      <dgm:prSet presAssocID="{AD4FBB80-2062-4E59-B057-E626857C40A9}" presName="srcNode" presStyleLbl="node1" presStyleIdx="0" presStyleCnt="3"/>
      <dgm:spPr/>
      <dgm:t>
        <a:bodyPr/>
        <a:lstStyle/>
        <a:p>
          <a:endParaRPr lang="ru-RU"/>
        </a:p>
      </dgm:t>
    </dgm:pt>
    <dgm:pt modelId="{E83619E1-985B-402B-8300-47C312B97A53}" type="pres">
      <dgm:prSet presAssocID="{AD4FBB80-2062-4E59-B057-E626857C40A9}" presName="conn" presStyleLbl="parChTrans1D2" presStyleIdx="0" presStyleCnt="1"/>
      <dgm:spPr/>
      <dgm:t>
        <a:bodyPr/>
        <a:lstStyle/>
        <a:p>
          <a:endParaRPr lang="ru-RU"/>
        </a:p>
      </dgm:t>
    </dgm:pt>
    <dgm:pt modelId="{193212F6-DD81-4781-A7DE-9A374B6113B7}" type="pres">
      <dgm:prSet presAssocID="{AD4FBB80-2062-4E59-B057-E626857C40A9}" presName="extraNode" presStyleLbl="node1" presStyleIdx="0" presStyleCnt="3"/>
      <dgm:spPr/>
      <dgm:t>
        <a:bodyPr/>
        <a:lstStyle/>
        <a:p>
          <a:endParaRPr lang="ru-RU"/>
        </a:p>
      </dgm:t>
    </dgm:pt>
    <dgm:pt modelId="{45803EF4-246A-4C93-B845-30F573E97290}" type="pres">
      <dgm:prSet presAssocID="{AD4FBB80-2062-4E59-B057-E626857C40A9}" presName="dstNode" presStyleLbl="node1" presStyleIdx="0" presStyleCnt="3"/>
      <dgm:spPr/>
      <dgm:t>
        <a:bodyPr/>
        <a:lstStyle/>
        <a:p>
          <a:endParaRPr lang="ru-RU"/>
        </a:p>
      </dgm:t>
    </dgm:pt>
    <dgm:pt modelId="{656AF2EA-9BEA-4DF0-AB08-44EB3FCE36F7}" type="pres">
      <dgm:prSet presAssocID="{50EF3FCC-AE33-4940-B2FD-05239C216E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EE22B-37AF-4273-B059-46C619306D44}" type="pres">
      <dgm:prSet presAssocID="{50EF3FCC-AE33-4940-B2FD-05239C216E49}" presName="accent_1" presStyleCnt="0"/>
      <dgm:spPr/>
      <dgm:t>
        <a:bodyPr/>
        <a:lstStyle/>
        <a:p>
          <a:endParaRPr lang="ru-RU"/>
        </a:p>
      </dgm:t>
    </dgm:pt>
    <dgm:pt modelId="{9EB7D090-71A5-4AF9-936A-D7950D6AE8FB}" type="pres">
      <dgm:prSet presAssocID="{50EF3FCC-AE33-4940-B2FD-05239C216E49}" presName="accentRepeatNode" presStyleLbl="solidFgAcc1" presStyleIdx="0" presStyleCnt="3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F75888B7-3481-41B7-8DDA-95968B56FB25}" type="pres">
      <dgm:prSet presAssocID="{52A99308-11C8-4761-9DE8-E440A3FEE10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82383-00C9-4977-B5EE-6B5CC62E348A}" type="pres">
      <dgm:prSet presAssocID="{52A99308-11C8-4761-9DE8-E440A3FEE103}" presName="accent_2" presStyleCnt="0"/>
      <dgm:spPr/>
      <dgm:t>
        <a:bodyPr/>
        <a:lstStyle/>
        <a:p>
          <a:endParaRPr lang="ru-RU"/>
        </a:p>
      </dgm:t>
    </dgm:pt>
    <dgm:pt modelId="{834412AC-6048-45BF-8BF7-9AE8992C347F}" type="pres">
      <dgm:prSet presAssocID="{52A99308-11C8-4761-9DE8-E440A3FEE103}" presName="accentRepeatNode" presStyleLbl="solidFgAcc1" presStyleIdx="1" presStyleCnt="3"/>
      <dgm:spPr>
        <a:solidFill>
          <a:srgbClr val="00FF00"/>
        </a:solidFill>
      </dgm:spPr>
      <dgm:t>
        <a:bodyPr/>
        <a:lstStyle/>
        <a:p>
          <a:endParaRPr lang="ru-RU"/>
        </a:p>
      </dgm:t>
    </dgm:pt>
    <dgm:pt modelId="{A6D9B036-4235-48D0-9491-8BE0838A7BDA}" type="pres">
      <dgm:prSet presAssocID="{B70B8D8C-A4D3-499A-B9CA-DFBF873599D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FEDB-4D22-4D26-B328-177C58C684EE}" type="pres">
      <dgm:prSet presAssocID="{B70B8D8C-A4D3-499A-B9CA-DFBF873599DD}" presName="accent_3" presStyleCnt="0"/>
      <dgm:spPr/>
      <dgm:t>
        <a:bodyPr/>
        <a:lstStyle/>
        <a:p>
          <a:endParaRPr lang="ru-RU"/>
        </a:p>
      </dgm:t>
    </dgm:pt>
    <dgm:pt modelId="{5C7F7AC1-A0CE-48FC-B827-BB3A428CC49E}" type="pres">
      <dgm:prSet presAssocID="{B70B8D8C-A4D3-499A-B9CA-DFBF873599DD}" presName="accentRepeatNode" presStyleLbl="solidFgAcc1" presStyleIdx="2" presStyleCnt="3"/>
      <dgm:spPr>
        <a:solidFill>
          <a:srgbClr val="FF0000"/>
        </a:solidFill>
      </dgm:spPr>
      <dgm:t>
        <a:bodyPr/>
        <a:lstStyle/>
        <a:p>
          <a:endParaRPr lang="ru-RU"/>
        </a:p>
      </dgm:t>
    </dgm:pt>
  </dgm:ptLst>
  <dgm:cxnLst>
    <dgm:cxn modelId="{6022D6CA-8E46-4B0D-8B09-9E289397AA25}" srcId="{AD4FBB80-2062-4E59-B057-E626857C40A9}" destId="{B70B8D8C-A4D3-499A-B9CA-DFBF873599DD}" srcOrd="2" destOrd="0" parTransId="{2A373288-C177-4F6B-BF84-2EBC8C381501}" sibTransId="{803661DA-1079-44D0-86E4-DC87EA055753}"/>
    <dgm:cxn modelId="{67526690-BB57-47BA-AF60-98476C33C246}" type="presOf" srcId="{AD4FBB80-2062-4E59-B057-E626857C40A9}" destId="{8963094E-5D80-4BD2-B08E-8289EACE73D7}" srcOrd="0" destOrd="0" presId="urn:microsoft.com/office/officeart/2008/layout/VerticalCurvedList"/>
    <dgm:cxn modelId="{B3BF296E-9149-4F00-93F4-71910B99164F}" type="presOf" srcId="{B70B8D8C-A4D3-499A-B9CA-DFBF873599DD}" destId="{A6D9B036-4235-48D0-9491-8BE0838A7BDA}" srcOrd="0" destOrd="0" presId="urn:microsoft.com/office/officeart/2008/layout/VerticalCurvedList"/>
    <dgm:cxn modelId="{336D86A0-12ED-463A-B670-5091AC2994CF}" type="presOf" srcId="{52A99308-11C8-4761-9DE8-E440A3FEE103}" destId="{F75888B7-3481-41B7-8DDA-95968B56FB25}" srcOrd="0" destOrd="0" presId="urn:microsoft.com/office/officeart/2008/layout/VerticalCurvedList"/>
    <dgm:cxn modelId="{CD1E70FF-B599-419D-85DD-372E91E8945A}" srcId="{AD4FBB80-2062-4E59-B057-E626857C40A9}" destId="{52A99308-11C8-4761-9DE8-E440A3FEE103}" srcOrd="1" destOrd="0" parTransId="{16C91E28-AE85-4862-B705-D63DDD78D623}" sibTransId="{84F2921E-B11C-4BDD-825E-0D5DD90E9F9E}"/>
    <dgm:cxn modelId="{6050DB83-FEFA-4E07-A81E-5CE90D8CA608}" type="presOf" srcId="{50EF3FCC-AE33-4940-B2FD-05239C216E49}" destId="{656AF2EA-9BEA-4DF0-AB08-44EB3FCE36F7}" srcOrd="0" destOrd="0" presId="urn:microsoft.com/office/officeart/2008/layout/VerticalCurvedList"/>
    <dgm:cxn modelId="{337348B1-021D-40F7-A504-C0BA761F2BE6}" srcId="{AD4FBB80-2062-4E59-B057-E626857C40A9}" destId="{50EF3FCC-AE33-4940-B2FD-05239C216E49}" srcOrd="0" destOrd="0" parTransId="{F55F7276-1933-4702-A4C3-DED199F7C64A}" sibTransId="{6AD7B5A7-3347-4111-9AF8-F49FE85C60F8}"/>
    <dgm:cxn modelId="{54F440FD-EB00-4B46-8706-70DFD1A73703}" type="presOf" srcId="{6AD7B5A7-3347-4111-9AF8-F49FE85C60F8}" destId="{E83619E1-985B-402B-8300-47C312B97A53}" srcOrd="0" destOrd="0" presId="urn:microsoft.com/office/officeart/2008/layout/VerticalCurvedList"/>
    <dgm:cxn modelId="{FD761C16-4D5A-4305-8088-012F3C1BD18D}" type="presParOf" srcId="{8963094E-5D80-4BD2-B08E-8289EACE73D7}" destId="{2CF0FF07-3A1C-4B84-A01C-86EED3B26CEF}" srcOrd="0" destOrd="0" presId="urn:microsoft.com/office/officeart/2008/layout/VerticalCurvedList"/>
    <dgm:cxn modelId="{F0006195-AF6E-406F-846E-7DD0B64F420B}" type="presParOf" srcId="{2CF0FF07-3A1C-4B84-A01C-86EED3B26CEF}" destId="{6CCF2994-2D93-4BF4-BA8C-EB21AB41E5AB}" srcOrd="0" destOrd="0" presId="urn:microsoft.com/office/officeart/2008/layout/VerticalCurvedList"/>
    <dgm:cxn modelId="{FEFEDE21-34CF-4EB9-8FE3-E7B97A5FC170}" type="presParOf" srcId="{6CCF2994-2D93-4BF4-BA8C-EB21AB41E5AB}" destId="{285ADB57-3A27-4EE2-AAFC-16AD508EC3ED}" srcOrd="0" destOrd="0" presId="urn:microsoft.com/office/officeart/2008/layout/VerticalCurvedList"/>
    <dgm:cxn modelId="{D0FF019E-547E-4DB4-BE7C-61AC0602416A}" type="presParOf" srcId="{6CCF2994-2D93-4BF4-BA8C-EB21AB41E5AB}" destId="{E83619E1-985B-402B-8300-47C312B97A53}" srcOrd="1" destOrd="0" presId="urn:microsoft.com/office/officeart/2008/layout/VerticalCurvedList"/>
    <dgm:cxn modelId="{D4963458-1FB7-433E-9201-F67915094C22}" type="presParOf" srcId="{6CCF2994-2D93-4BF4-BA8C-EB21AB41E5AB}" destId="{193212F6-DD81-4781-A7DE-9A374B6113B7}" srcOrd="2" destOrd="0" presId="urn:microsoft.com/office/officeart/2008/layout/VerticalCurvedList"/>
    <dgm:cxn modelId="{7A201A87-96D8-4D86-A608-2E8D82FA1D30}" type="presParOf" srcId="{6CCF2994-2D93-4BF4-BA8C-EB21AB41E5AB}" destId="{45803EF4-246A-4C93-B845-30F573E97290}" srcOrd="3" destOrd="0" presId="urn:microsoft.com/office/officeart/2008/layout/VerticalCurvedList"/>
    <dgm:cxn modelId="{A9BE8C33-EC79-444C-9F3D-87B53AB7BE40}" type="presParOf" srcId="{2CF0FF07-3A1C-4B84-A01C-86EED3B26CEF}" destId="{656AF2EA-9BEA-4DF0-AB08-44EB3FCE36F7}" srcOrd="1" destOrd="0" presId="urn:microsoft.com/office/officeart/2008/layout/VerticalCurvedList"/>
    <dgm:cxn modelId="{2785DD38-3615-4CD9-B919-754833651F58}" type="presParOf" srcId="{2CF0FF07-3A1C-4B84-A01C-86EED3B26CEF}" destId="{0FDEE22B-37AF-4273-B059-46C619306D44}" srcOrd="2" destOrd="0" presId="urn:microsoft.com/office/officeart/2008/layout/VerticalCurvedList"/>
    <dgm:cxn modelId="{A3053FAF-5BE6-4965-A83B-A26A6AA8C082}" type="presParOf" srcId="{0FDEE22B-37AF-4273-B059-46C619306D44}" destId="{9EB7D090-71A5-4AF9-936A-D7950D6AE8FB}" srcOrd="0" destOrd="0" presId="urn:microsoft.com/office/officeart/2008/layout/VerticalCurvedList"/>
    <dgm:cxn modelId="{34632022-5611-4707-9D07-28F76068C22D}" type="presParOf" srcId="{2CF0FF07-3A1C-4B84-A01C-86EED3B26CEF}" destId="{F75888B7-3481-41B7-8DDA-95968B56FB25}" srcOrd="3" destOrd="0" presId="urn:microsoft.com/office/officeart/2008/layout/VerticalCurvedList"/>
    <dgm:cxn modelId="{78E2777E-7FD8-4E72-B40D-517A26464445}" type="presParOf" srcId="{2CF0FF07-3A1C-4B84-A01C-86EED3B26CEF}" destId="{94682383-00C9-4977-B5EE-6B5CC62E348A}" srcOrd="4" destOrd="0" presId="urn:microsoft.com/office/officeart/2008/layout/VerticalCurvedList"/>
    <dgm:cxn modelId="{C1814C0B-0B33-4A83-B61D-C975FAE1DD49}" type="presParOf" srcId="{94682383-00C9-4977-B5EE-6B5CC62E348A}" destId="{834412AC-6048-45BF-8BF7-9AE8992C347F}" srcOrd="0" destOrd="0" presId="urn:microsoft.com/office/officeart/2008/layout/VerticalCurvedList"/>
    <dgm:cxn modelId="{C6A3155F-0E1A-40A7-A103-C793AA7CCD95}" type="presParOf" srcId="{2CF0FF07-3A1C-4B84-A01C-86EED3B26CEF}" destId="{A6D9B036-4235-48D0-9491-8BE0838A7BDA}" srcOrd="5" destOrd="0" presId="urn:microsoft.com/office/officeart/2008/layout/VerticalCurvedList"/>
    <dgm:cxn modelId="{3722FDDD-D40E-4C3A-9EFA-1F17F057DF5D}" type="presParOf" srcId="{2CF0FF07-3A1C-4B84-A01C-86EED3B26CEF}" destId="{88D3FEDB-4D22-4D26-B328-177C58C684EE}" srcOrd="6" destOrd="0" presId="urn:microsoft.com/office/officeart/2008/layout/VerticalCurvedList"/>
    <dgm:cxn modelId="{2AFAD616-9549-4209-B552-9F9DF4359AAF}" type="presParOf" srcId="{88D3FEDB-4D22-4D26-B328-177C58C684EE}" destId="{5C7F7AC1-A0CE-48FC-B827-BB3A428CC4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E0A96A-BFF1-4BB4-939C-D7D65F1A576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CD4AE2-EEDD-4E9D-82DC-27465326BFDF}">
      <dgm:prSet phldrT="[Текст]" custT="1"/>
      <dgm:spPr/>
      <dgm:t>
        <a:bodyPr/>
        <a:lstStyle/>
        <a:p>
          <a:r>
            <a:rPr lang="ru-RU" sz="2400" dirty="0" smtClean="0"/>
            <a:t>приём тезиса</a:t>
          </a:r>
          <a:endParaRPr lang="ru-RU" sz="2400" dirty="0"/>
        </a:p>
      </dgm:t>
    </dgm:pt>
    <dgm:pt modelId="{D36BAD0C-202A-485E-B2B3-4A31A8111D3F}" type="parTrans" cxnId="{5298F211-4BFB-47DD-8E5B-96D6278817EF}">
      <dgm:prSet/>
      <dgm:spPr/>
      <dgm:t>
        <a:bodyPr/>
        <a:lstStyle/>
        <a:p>
          <a:endParaRPr lang="ru-RU"/>
        </a:p>
      </dgm:t>
    </dgm:pt>
    <dgm:pt modelId="{02DBB307-51CD-40DF-8DDF-4D818BF23A56}" type="sibTrans" cxnId="{5298F211-4BFB-47DD-8E5B-96D6278817EF}">
      <dgm:prSet/>
      <dgm:spPr/>
      <dgm:t>
        <a:bodyPr/>
        <a:lstStyle/>
        <a:p>
          <a:endParaRPr lang="ru-RU"/>
        </a:p>
      </dgm:t>
    </dgm:pt>
    <dgm:pt modelId="{58DD8045-38DB-4DD9-AE3F-5C43CCFD6463}">
      <dgm:prSet phldrT="[Текст]" custT="1"/>
      <dgm:spPr/>
      <dgm:t>
        <a:bodyPr/>
        <a:lstStyle/>
        <a:p>
          <a:r>
            <a:rPr lang="ru-RU" sz="2400" dirty="0" smtClean="0"/>
            <a:t>подбор афоризма </a:t>
          </a:r>
          <a:endParaRPr lang="ru-RU" sz="2400" dirty="0"/>
        </a:p>
      </dgm:t>
    </dgm:pt>
    <dgm:pt modelId="{85D682B8-6CA0-4440-84D1-664B1C704431}" type="parTrans" cxnId="{F1B8FCAF-72C3-4485-86D7-693B86D50371}">
      <dgm:prSet/>
      <dgm:spPr/>
      <dgm:t>
        <a:bodyPr/>
        <a:lstStyle/>
        <a:p>
          <a:endParaRPr lang="ru-RU"/>
        </a:p>
      </dgm:t>
    </dgm:pt>
    <dgm:pt modelId="{62A7FF16-8EE4-4A17-B95E-FD7F760837BF}" type="sibTrans" cxnId="{F1B8FCAF-72C3-4485-86D7-693B86D50371}">
      <dgm:prSet/>
      <dgm:spPr/>
      <dgm:t>
        <a:bodyPr/>
        <a:lstStyle/>
        <a:p>
          <a:endParaRPr lang="ru-RU"/>
        </a:p>
      </dgm:t>
    </dgm:pt>
    <dgm:pt modelId="{06E1CA70-BD36-4F69-A8AB-992EFCDDD6B6}">
      <dgm:prSet phldrT="[Текст]" custT="1"/>
      <dgm:spPr/>
      <dgm:t>
        <a:bodyPr/>
        <a:lstStyle/>
        <a:p>
          <a:r>
            <a:rPr lang="ru-RU" sz="2400" dirty="0" smtClean="0"/>
            <a:t>рефлексия достижения цели</a:t>
          </a:r>
          <a:endParaRPr lang="ru-RU" sz="2400" dirty="0"/>
        </a:p>
      </dgm:t>
    </dgm:pt>
    <dgm:pt modelId="{CEA50E41-AF53-48DF-A35F-A068EA2B87B1}" type="parTrans" cxnId="{19812B54-EB15-4655-85A8-24905314A81C}">
      <dgm:prSet/>
      <dgm:spPr/>
      <dgm:t>
        <a:bodyPr/>
        <a:lstStyle/>
        <a:p>
          <a:endParaRPr lang="ru-RU"/>
        </a:p>
      </dgm:t>
    </dgm:pt>
    <dgm:pt modelId="{D9313117-E216-45BB-AC27-C4AFA4D58589}" type="sibTrans" cxnId="{19812B54-EB15-4655-85A8-24905314A81C}">
      <dgm:prSet/>
      <dgm:spPr/>
      <dgm:t>
        <a:bodyPr/>
        <a:lstStyle/>
        <a:p>
          <a:endParaRPr lang="ru-RU"/>
        </a:p>
      </dgm:t>
    </dgm:pt>
    <dgm:pt modelId="{9D3F196A-7171-485A-9BB5-FFDDE26E1642}">
      <dgm:prSet phldrT="[Текст]" custT="1"/>
      <dgm:spPr/>
      <dgm:t>
        <a:bodyPr/>
        <a:lstStyle/>
        <a:p>
          <a:r>
            <a:rPr lang="ru-RU" sz="2400" dirty="0" smtClean="0"/>
            <a:t>оценка «приращения» знаний и достижения целей</a:t>
          </a:r>
          <a:endParaRPr lang="ru-RU" sz="2400" dirty="0"/>
        </a:p>
      </dgm:t>
    </dgm:pt>
    <dgm:pt modelId="{FAAEE1BF-8D79-472B-8335-CC152722F0BC}" type="parTrans" cxnId="{DCFD9B62-8C03-4574-A2B8-A956AAE65E52}">
      <dgm:prSet/>
      <dgm:spPr/>
      <dgm:t>
        <a:bodyPr/>
        <a:lstStyle/>
        <a:p>
          <a:endParaRPr lang="ru-RU"/>
        </a:p>
      </dgm:t>
    </dgm:pt>
    <dgm:pt modelId="{D05AF83F-F74F-4954-B57A-5CF8F2D2B7B4}" type="sibTrans" cxnId="{DCFD9B62-8C03-4574-A2B8-A956AAE65E52}">
      <dgm:prSet/>
      <dgm:spPr/>
      <dgm:t>
        <a:bodyPr/>
        <a:lstStyle/>
        <a:p>
          <a:endParaRPr lang="ru-RU"/>
        </a:p>
      </dgm:t>
    </dgm:pt>
    <dgm:pt modelId="{D25DC3BF-A369-4A93-9270-6E50740EE8C6}">
      <dgm:prSet phldrT="[Текст]" custT="1"/>
      <dgm:spPr/>
      <dgm:t>
        <a:bodyPr/>
        <a:lstStyle/>
        <a:p>
          <a:r>
            <a:rPr lang="ru-RU" sz="2400" dirty="0" smtClean="0"/>
            <a:t>прием анализа субъективного опыта</a:t>
          </a:r>
          <a:endParaRPr lang="ru-RU" sz="2400" dirty="0"/>
        </a:p>
      </dgm:t>
    </dgm:pt>
    <dgm:pt modelId="{660C8CEF-F643-4C3A-AAD5-BE012A435C83}" type="parTrans" cxnId="{5AFBE633-5084-4420-9142-7653667AF8DC}">
      <dgm:prSet/>
      <dgm:spPr/>
      <dgm:t>
        <a:bodyPr/>
        <a:lstStyle/>
        <a:p>
          <a:endParaRPr lang="ru-RU"/>
        </a:p>
      </dgm:t>
    </dgm:pt>
    <dgm:pt modelId="{54B11537-79DA-4C62-887D-4CB457DCE1FC}" type="sibTrans" cxnId="{5AFBE633-5084-4420-9142-7653667AF8DC}">
      <dgm:prSet/>
      <dgm:spPr/>
      <dgm:t>
        <a:bodyPr/>
        <a:lstStyle/>
        <a:p>
          <a:endParaRPr lang="ru-RU"/>
        </a:p>
      </dgm:t>
    </dgm:pt>
    <dgm:pt modelId="{C4EFB0E8-0DAD-4F1E-B21D-F9D931C7F5D9}">
      <dgm:prSet phldrT="[Текст]" custT="1"/>
      <dgm:spPr/>
      <dgm:t>
        <a:bodyPr/>
        <a:lstStyle/>
        <a:p>
          <a:r>
            <a:rPr lang="ru-RU" sz="2400" dirty="0" smtClean="0"/>
            <a:t>прием пятистишия</a:t>
          </a:r>
          <a:endParaRPr lang="ru-RU" sz="2400" dirty="0"/>
        </a:p>
      </dgm:t>
    </dgm:pt>
    <dgm:pt modelId="{419824EC-B58A-4445-ABCE-9273D85ECA60}" type="parTrans" cxnId="{C54FDB1F-D948-4990-AD08-F5BB884E38A9}">
      <dgm:prSet/>
      <dgm:spPr/>
      <dgm:t>
        <a:bodyPr/>
        <a:lstStyle/>
        <a:p>
          <a:endParaRPr lang="ru-RU"/>
        </a:p>
      </dgm:t>
    </dgm:pt>
    <dgm:pt modelId="{B79CD0FC-7532-40D6-AFC3-FD9123297719}" type="sibTrans" cxnId="{C54FDB1F-D948-4990-AD08-F5BB884E38A9}">
      <dgm:prSet/>
      <dgm:spPr/>
      <dgm:t>
        <a:bodyPr/>
        <a:lstStyle/>
        <a:p>
          <a:endParaRPr lang="ru-RU"/>
        </a:p>
      </dgm:t>
    </dgm:pt>
    <dgm:pt modelId="{EA4D80E3-0961-42DD-B974-CC7A94F5AC04}" type="pres">
      <dgm:prSet presAssocID="{05E0A96A-BFF1-4BB4-939C-D7D65F1A57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AC29A4-A1ED-4B4A-9110-209E2FE90052}" type="pres">
      <dgm:prSet presAssocID="{05E0A96A-BFF1-4BB4-939C-D7D65F1A5767}" presName="Name1" presStyleCnt="0"/>
      <dgm:spPr/>
      <dgm:t>
        <a:bodyPr/>
        <a:lstStyle/>
        <a:p>
          <a:endParaRPr lang="ru-RU"/>
        </a:p>
      </dgm:t>
    </dgm:pt>
    <dgm:pt modelId="{FE6E60CB-101C-432D-8ED4-1A3B6D8B0BCA}" type="pres">
      <dgm:prSet presAssocID="{05E0A96A-BFF1-4BB4-939C-D7D65F1A5767}" presName="cycle" presStyleCnt="0"/>
      <dgm:spPr/>
      <dgm:t>
        <a:bodyPr/>
        <a:lstStyle/>
        <a:p>
          <a:endParaRPr lang="ru-RU"/>
        </a:p>
      </dgm:t>
    </dgm:pt>
    <dgm:pt modelId="{8D2CCA4E-B24E-4A37-BB30-C34142A5F2BB}" type="pres">
      <dgm:prSet presAssocID="{05E0A96A-BFF1-4BB4-939C-D7D65F1A5767}" presName="srcNode" presStyleLbl="node1" presStyleIdx="0" presStyleCnt="6"/>
      <dgm:spPr/>
      <dgm:t>
        <a:bodyPr/>
        <a:lstStyle/>
        <a:p>
          <a:endParaRPr lang="ru-RU"/>
        </a:p>
      </dgm:t>
    </dgm:pt>
    <dgm:pt modelId="{01BD4C3A-3487-47E9-9CF4-3D4FEF6A4B72}" type="pres">
      <dgm:prSet presAssocID="{05E0A96A-BFF1-4BB4-939C-D7D65F1A5767}" presName="conn" presStyleLbl="parChTrans1D2" presStyleIdx="0" presStyleCnt="1"/>
      <dgm:spPr/>
      <dgm:t>
        <a:bodyPr/>
        <a:lstStyle/>
        <a:p>
          <a:endParaRPr lang="ru-RU"/>
        </a:p>
      </dgm:t>
    </dgm:pt>
    <dgm:pt modelId="{BF5B527B-167F-4FE2-ABE7-0E9564C71244}" type="pres">
      <dgm:prSet presAssocID="{05E0A96A-BFF1-4BB4-939C-D7D65F1A5767}" presName="extraNode" presStyleLbl="node1" presStyleIdx="0" presStyleCnt="6"/>
      <dgm:spPr/>
      <dgm:t>
        <a:bodyPr/>
        <a:lstStyle/>
        <a:p>
          <a:endParaRPr lang="ru-RU"/>
        </a:p>
      </dgm:t>
    </dgm:pt>
    <dgm:pt modelId="{B47E6AD3-E5EF-49D5-B31B-1D7815DFD5F4}" type="pres">
      <dgm:prSet presAssocID="{05E0A96A-BFF1-4BB4-939C-D7D65F1A5767}" presName="dstNode" presStyleLbl="node1" presStyleIdx="0" presStyleCnt="6"/>
      <dgm:spPr/>
      <dgm:t>
        <a:bodyPr/>
        <a:lstStyle/>
        <a:p>
          <a:endParaRPr lang="ru-RU"/>
        </a:p>
      </dgm:t>
    </dgm:pt>
    <dgm:pt modelId="{02223120-F9C8-4BE4-8853-8ECC4D977BE5}" type="pres">
      <dgm:prSet presAssocID="{75CD4AE2-EEDD-4E9D-82DC-27465326BFD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0322E-2D16-4206-BEBA-50BE5DA89CAF}" type="pres">
      <dgm:prSet presAssocID="{75CD4AE2-EEDD-4E9D-82DC-27465326BFDF}" presName="accent_1" presStyleCnt="0"/>
      <dgm:spPr/>
      <dgm:t>
        <a:bodyPr/>
        <a:lstStyle/>
        <a:p>
          <a:endParaRPr lang="ru-RU"/>
        </a:p>
      </dgm:t>
    </dgm:pt>
    <dgm:pt modelId="{EED32592-D67B-4AD9-86C2-D7B7F32883B7}" type="pres">
      <dgm:prSet presAssocID="{75CD4AE2-EEDD-4E9D-82DC-27465326BFDF}" presName="accentRepeatNode" presStyleLbl="solidFgAcc1" presStyleIdx="0" presStyleCnt="6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19CEF18A-60C9-4B60-A381-858A7AFB61F4}" type="pres">
      <dgm:prSet presAssocID="{58DD8045-38DB-4DD9-AE3F-5C43CCFD646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D2103-09AA-4C38-BBF0-9A600217F441}" type="pres">
      <dgm:prSet presAssocID="{58DD8045-38DB-4DD9-AE3F-5C43CCFD6463}" presName="accent_2" presStyleCnt="0"/>
      <dgm:spPr/>
      <dgm:t>
        <a:bodyPr/>
        <a:lstStyle/>
        <a:p>
          <a:endParaRPr lang="ru-RU"/>
        </a:p>
      </dgm:t>
    </dgm:pt>
    <dgm:pt modelId="{B96F4D1C-321A-4AFD-92A2-86BA8728C6AD}" type="pres">
      <dgm:prSet presAssocID="{58DD8045-38DB-4DD9-AE3F-5C43CCFD6463}" presName="accentRepeatNode" presStyleLbl="solidFgAcc1" presStyleIdx="1" presStyleCnt="6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FEB542C5-C1A6-4423-BA5D-D99B15137E7B}" type="pres">
      <dgm:prSet presAssocID="{06E1CA70-BD36-4F69-A8AB-992EFCDDD6B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F3340-B9DA-404C-8999-992A278A0CAF}" type="pres">
      <dgm:prSet presAssocID="{06E1CA70-BD36-4F69-A8AB-992EFCDDD6B6}" presName="accent_3" presStyleCnt="0"/>
      <dgm:spPr/>
      <dgm:t>
        <a:bodyPr/>
        <a:lstStyle/>
        <a:p>
          <a:endParaRPr lang="ru-RU"/>
        </a:p>
      </dgm:t>
    </dgm:pt>
    <dgm:pt modelId="{727BA89D-AD54-4788-90C2-E18A58CBD049}" type="pres">
      <dgm:prSet presAssocID="{06E1CA70-BD36-4F69-A8AB-992EFCDDD6B6}" presName="accentRepeatNode" presStyleLbl="solidFgAcc1" presStyleIdx="2" presStyleCnt="6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BC4A5CA-3887-447F-AB3E-2AA89033519F}" type="pres">
      <dgm:prSet presAssocID="{9D3F196A-7171-485A-9BB5-FFDDE26E164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A2122-EBCF-46A3-8004-8D75049C8EBC}" type="pres">
      <dgm:prSet presAssocID="{9D3F196A-7171-485A-9BB5-FFDDE26E1642}" presName="accent_4" presStyleCnt="0"/>
      <dgm:spPr/>
      <dgm:t>
        <a:bodyPr/>
        <a:lstStyle/>
        <a:p>
          <a:endParaRPr lang="ru-RU"/>
        </a:p>
      </dgm:t>
    </dgm:pt>
    <dgm:pt modelId="{FC201E62-FCAA-44D0-8EE8-5F322190A5B3}" type="pres">
      <dgm:prSet presAssocID="{9D3F196A-7171-485A-9BB5-FFDDE26E1642}" presName="accentRepeatNode" presStyleLbl="solidFgAcc1" presStyleIdx="3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FDBD780-29D0-4BEF-9D13-12486134A31E}" type="pres">
      <dgm:prSet presAssocID="{D25DC3BF-A369-4A93-9270-6E50740EE8C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498BC-6800-4CA0-97D4-46A5D7530771}" type="pres">
      <dgm:prSet presAssocID="{D25DC3BF-A369-4A93-9270-6E50740EE8C6}" presName="accent_5" presStyleCnt="0"/>
      <dgm:spPr/>
    </dgm:pt>
    <dgm:pt modelId="{0D462E00-B2AA-4B09-8741-EEDEB886274B}" type="pres">
      <dgm:prSet presAssocID="{D25DC3BF-A369-4A93-9270-6E50740EE8C6}" presName="accentRepeatNode" presStyleLbl="solidFgAcc1" presStyleIdx="4" presStyleCnt="6"/>
      <dgm:spPr>
        <a:solidFill>
          <a:srgbClr val="CC00CC"/>
        </a:solidFill>
      </dgm:spPr>
      <dgm:t>
        <a:bodyPr/>
        <a:lstStyle/>
        <a:p>
          <a:endParaRPr lang="ru-RU"/>
        </a:p>
      </dgm:t>
    </dgm:pt>
    <dgm:pt modelId="{173EC030-3A4D-4C78-A4F1-9147D429CA0B}" type="pres">
      <dgm:prSet presAssocID="{C4EFB0E8-0DAD-4F1E-B21D-F9D931C7F5D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CA106-5485-4229-9AD6-AA4FE8031154}" type="pres">
      <dgm:prSet presAssocID="{C4EFB0E8-0DAD-4F1E-B21D-F9D931C7F5D9}" presName="accent_6" presStyleCnt="0"/>
      <dgm:spPr/>
    </dgm:pt>
    <dgm:pt modelId="{B1146D11-D08B-42CE-B580-A9BDD9350A70}" type="pres">
      <dgm:prSet presAssocID="{C4EFB0E8-0DAD-4F1E-B21D-F9D931C7F5D9}" presName="accentRepeatNode" presStyleLbl="solidFgAcc1" presStyleIdx="5" presStyleCnt="6"/>
      <dgm:spPr>
        <a:solidFill>
          <a:srgbClr val="66FF33"/>
        </a:solidFill>
      </dgm:spPr>
      <dgm:t>
        <a:bodyPr/>
        <a:lstStyle/>
        <a:p>
          <a:endParaRPr lang="ru-RU"/>
        </a:p>
      </dgm:t>
    </dgm:pt>
  </dgm:ptLst>
  <dgm:cxnLst>
    <dgm:cxn modelId="{5298F211-4BFB-47DD-8E5B-96D6278817EF}" srcId="{05E0A96A-BFF1-4BB4-939C-D7D65F1A5767}" destId="{75CD4AE2-EEDD-4E9D-82DC-27465326BFDF}" srcOrd="0" destOrd="0" parTransId="{D36BAD0C-202A-485E-B2B3-4A31A8111D3F}" sibTransId="{02DBB307-51CD-40DF-8DDF-4D818BF23A56}"/>
    <dgm:cxn modelId="{5AFBE633-5084-4420-9142-7653667AF8DC}" srcId="{05E0A96A-BFF1-4BB4-939C-D7D65F1A5767}" destId="{D25DC3BF-A369-4A93-9270-6E50740EE8C6}" srcOrd="4" destOrd="0" parTransId="{660C8CEF-F643-4C3A-AAD5-BE012A435C83}" sibTransId="{54B11537-79DA-4C62-887D-4CB457DCE1FC}"/>
    <dgm:cxn modelId="{C54FDB1F-D948-4990-AD08-F5BB884E38A9}" srcId="{05E0A96A-BFF1-4BB4-939C-D7D65F1A5767}" destId="{C4EFB0E8-0DAD-4F1E-B21D-F9D931C7F5D9}" srcOrd="5" destOrd="0" parTransId="{419824EC-B58A-4445-ABCE-9273D85ECA60}" sibTransId="{B79CD0FC-7532-40D6-AFC3-FD9123297719}"/>
    <dgm:cxn modelId="{6344461B-13D5-427B-90C1-64B23670E6B6}" type="presOf" srcId="{9D3F196A-7171-485A-9BB5-FFDDE26E1642}" destId="{BBC4A5CA-3887-447F-AB3E-2AA89033519F}" srcOrd="0" destOrd="0" presId="urn:microsoft.com/office/officeart/2008/layout/VerticalCurvedList"/>
    <dgm:cxn modelId="{19812B54-EB15-4655-85A8-24905314A81C}" srcId="{05E0A96A-BFF1-4BB4-939C-D7D65F1A5767}" destId="{06E1CA70-BD36-4F69-A8AB-992EFCDDD6B6}" srcOrd="2" destOrd="0" parTransId="{CEA50E41-AF53-48DF-A35F-A068EA2B87B1}" sibTransId="{D9313117-E216-45BB-AC27-C4AFA4D58589}"/>
    <dgm:cxn modelId="{7ACD4BC1-A836-4833-AA9A-730B6723C5CA}" type="presOf" srcId="{D25DC3BF-A369-4A93-9270-6E50740EE8C6}" destId="{9FDBD780-29D0-4BEF-9D13-12486134A31E}" srcOrd="0" destOrd="0" presId="urn:microsoft.com/office/officeart/2008/layout/VerticalCurvedList"/>
    <dgm:cxn modelId="{ED063EA8-F6EB-4C38-96E2-AE2C4F5C9F57}" type="presOf" srcId="{75CD4AE2-EEDD-4E9D-82DC-27465326BFDF}" destId="{02223120-F9C8-4BE4-8853-8ECC4D977BE5}" srcOrd="0" destOrd="0" presId="urn:microsoft.com/office/officeart/2008/layout/VerticalCurvedList"/>
    <dgm:cxn modelId="{6B9F03CF-7AB0-4C78-A664-D42C074DD81A}" type="presOf" srcId="{02DBB307-51CD-40DF-8DDF-4D818BF23A56}" destId="{01BD4C3A-3487-47E9-9CF4-3D4FEF6A4B72}" srcOrd="0" destOrd="0" presId="urn:microsoft.com/office/officeart/2008/layout/VerticalCurvedList"/>
    <dgm:cxn modelId="{2A3230AB-2847-4E71-B10E-BDAFA7764343}" type="presOf" srcId="{06E1CA70-BD36-4F69-A8AB-992EFCDDD6B6}" destId="{FEB542C5-C1A6-4423-BA5D-D99B15137E7B}" srcOrd="0" destOrd="0" presId="urn:microsoft.com/office/officeart/2008/layout/VerticalCurvedList"/>
    <dgm:cxn modelId="{F1B8FCAF-72C3-4485-86D7-693B86D50371}" srcId="{05E0A96A-BFF1-4BB4-939C-D7D65F1A5767}" destId="{58DD8045-38DB-4DD9-AE3F-5C43CCFD6463}" srcOrd="1" destOrd="0" parTransId="{85D682B8-6CA0-4440-84D1-664B1C704431}" sibTransId="{62A7FF16-8EE4-4A17-B95E-FD7F760837BF}"/>
    <dgm:cxn modelId="{DCFD9B62-8C03-4574-A2B8-A956AAE65E52}" srcId="{05E0A96A-BFF1-4BB4-939C-D7D65F1A5767}" destId="{9D3F196A-7171-485A-9BB5-FFDDE26E1642}" srcOrd="3" destOrd="0" parTransId="{FAAEE1BF-8D79-472B-8335-CC152722F0BC}" sibTransId="{D05AF83F-F74F-4954-B57A-5CF8F2D2B7B4}"/>
    <dgm:cxn modelId="{E31D4ED1-7AC5-4A72-8E80-D144D6A1FF8C}" type="presOf" srcId="{58DD8045-38DB-4DD9-AE3F-5C43CCFD6463}" destId="{19CEF18A-60C9-4B60-A381-858A7AFB61F4}" srcOrd="0" destOrd="0" presId="urn:microsoft.com/office/officeart/2008/layout/VerticalCurvedList"/>
    <dgm:cxn modelId="{7730E6B2-62FF-4CB9-863D-AADC34C8F5B7}" type="presOf" srcId="{C4EFB0E8-0DAD-4F1E-B21D-F9D931C7F5D9}" destId="{173EC030-3A4D-4C78-A4F1-9147D429CA0B}" srcOrd="0" destOrd="0" presId="urn:microsoft.com/office/officeart/2008/layout/VerticalCurvedList"/>
    <dgm:cxn modelId="{9C635B4F-BED4-4251-B55C-2819C9F5B39C}" type="presOf" srcId="{05E0A96A-BFF1-4BB4-939C-D7D65F1A5767}" destId="{EA4D80E3-0961-42DD-B974-CC7A94F5AC04}" srcOrd="0" destOrd="0" presId="urn:microsoft.com/office/officeart/2008/layout/VerticalCurvedList"/>
    <dgm:cxn modelId="{464D3FCB-CE62-4635-8391-56C77F26F46E}" type="presParOf" srcId="{EA4D80E3-0961-42DD-B974-CC7A94F5AC04}" destId="{32AC29A4-A1ED-4B4A-9110-209E2FE90052}" srcOrd="0" destOrd="0" presId="urn:microsoft.com/office/officeart/2008/layout/VerticalCurvedList"/>
    <dgm:cxn modelId="{F2380555-6220-480C-B9DF-54F67C9799F4}" type="presParOf" srcId="{32AC29A4-A1ED-4B4A-9110-209E2FE90052}" destId="{FE6E60CB-101C-432D-8ED4-1A3B6D8B0BCA}" srcOrd="0" destOrd="0" presId="urn:microsoft.com/office/officeart/2008/layout/VerticalCurvedList"/>
    <dgm:cxn modelId="{A158AAA2-C5B9-45EB-A802-07B86B3EDA8C}" type="presParOf" srcId="{FE6E60CB-101C-432D-8ED4-1A3B6D8B0BCA}" destId="{8D2CCA4E-B24E-4A37-BB30-C34142A5F2BB}" srcOrd="0" destOrd="0" presId="urn:microsoft.com/office/officeart/2008/layout/VerticalCurvedList"/>
    <dgm:cxn modelId="{B0D7AA14-60F8-4534-833C-FA809BA24360}" type="presParOf" srcId="{FE6E60CB-101C-432D-8ED4-1A3B6D8B0BCA}" destId="{01BD4C3A-3487-47E9-9CF4-3D4FEF6A4B72}" srcOrd="1" destOrd="0" presId="urn:microsoft.com/office/officeart/2008/layout/VerticalCurvedList"/>
    <dgm:cxn modelId="{11C8B3BA-D4EC-4655-92DB-236149FD193E}" type="presParOf" srcId="{FE6E60CB-101C-432D-8ED4-1A3B6D8B0BCA}" destId="{BF5B527B-167F-4FE2-ABE7-0E9564C71244}" srcOrd="2" destOrd="0" presId="urn:microsoft.com/office/officeart/2008/layout/VerticalCurvedList"/>
    <dgm:cxn modelId="{B4D459E0-8AC0-45D8-9B54-793A54CDA9BD}" type="presParOf" srcId="{FE6E60CB-101C-432D-8ED4-1A3B6D8B0BCA}" destId="{B47E6AD3-E5EF-49D5-B31B-1D7815DFD5F4}" srcOrd="3" destOrd="0" presId="urn:microsoft.com/office/officeart/2008/layout/VerticalCurvedList"/>
    <dgm:cxn modelId="{7692B349-C351-456C-A0C1-F4E970B6D124}" type="presParOf" srcId="{32AC29A4-A1ED-4B4A-9110-209E2FE90052}" destId="{02223120-F9C8-4BE4-8853-8ECC4D977BE5}" srcOrd="1" destOrd="0" presId="urn:microsoft.com/office/officeart/2008/layout/VerticalCurvedList"/>
    <dgm:cxn modelId="{900CA4CC-0C4C-478E-AB74-D81B32D7AC71}" type="presParOf" srcId="{32AC29A4-A1ED-4B4A-9110-209E2FE90052}" destId="{A6A0322E-2D16-4206-BEBA-50BE5DA89CAF}" srcOrd="2" destOrd="0" presId="urn:microsoft.com/office/officeart/2008/layout/VerticalCurvedList"/>
    <dgm:cxn modelId="{03D17446-7278-4489-A6B3-11152640FE2A}" type="presParOf" srcId="{A6A0322E-2D16-4206-BEBA-50BE5DA89CAF}" destId="{EED32592-D67B-4AD9-86C2-D7B7F32883B7}" srcOrd="0" destOrd="0" presId="urn:microsoft.com/office/officeart/2008/layout/VerticalCurvedList"/>
    <dgm:cxn modelId="{74A0CA5B-BA0E-4A8B-994E-7624080CEEA4}" type="presParOf" srcId="{32AC29A4-A1ED-4B4A-9110-209E2FE90052}" destId="{19CEF18A-60C9-4B60-A381-858A7AFB61F4}" srcOrd="3" destOrd="0" presId="urn:microsoft.com/office/officeart/2008/layout/VerticalCurvedList"/>
    <dgm:cxn modelId="{3334F0FF-5C20-4DA6-BD22-5D5672656D51}" type="presParOf" srcId="{32AC29A4-A1ED-4B4A-9110-209E2FE90052}" destId="{4EED2103-09AA-4C38-BBF0-9A600217F441}" srcOrd="4" destOrd="0" presId="urn:microsoft.com/office/officeart/2008/layout/VerticalCurvedList"/>
    <dgm:cxn modelId="{A210D736-86A8-4650-AE4D-69A1ABDE0AD9}" type="presParOf" srcId="{4EED2103-09AA-4C38-BBF0-9A600217F441}" destId="{B96F4D1C-321A-4AFD-92A2-86BA8728C6AD}" srcOrd="0" destOrd="0" presId="urn:microsoft.com/office/officeart/2008/layout/VerticalCurvedList"/>
    <dgm:cxn modelId="{43319443-AE1A-4B04-914D-DA418FE09E3E}" type="presParOf" srcId="{32AC29A4-A1ED-4B4A-9110-209E2FE90052}" destId="{FEB542C5-C1A6-4423-BA5D-D99B15137E7B}" srcOrd="5" destOrd="0" presId="urn:microsoft.com/office/officeart/2008/layout/VerticalCurvedList"/>
    <dgm:cxn modelId="{C1F29252-340A-48DA-8F8F-D33B7F0F7737}" type="presParOf" srcId="{32AC29A4-A1ED-4B4A-9110-209E2FE90052}" destId="{E54F3340-B9DA-404C-8999-992A278A0CAF}" srcOrd="6" destOrd="0" presId="urn:microsoft.com/office/officeart/2008/layout/VerticalCurvedList"/>
    <dgm:cxn modelId="{8CF42245-2B9B-4F37-A5F6-BFA2C82D3A8F}" type="presParOf" srcId="{E54F3340-B9DA-404C-8999-992A278A0CAF}" destId="{727BA89D-AD54-4788-90C2-E18A58CBD049}" srcOrd="0" destOrd="0" presId="urn:microsoft.com/office/officeart/2008/layout/VerticalCurvedList"/>
    <dgm:cxn modelId="{558EB3CE-1D79-4546-96EE-82F878A873B0}" type="presParOf" srcId="{32AC29A4-A1ED-4B4A-9110-209E2FE90052}" destId="{BBC4A5CA-3887-447F-AB3E-2AA89033519F}" srcOrd="7" destOrd="0" presId="urn:microsoft.com/office/officeart/2008/layout/VerticalCurvedList"/>
    <dgm:cxn modelId="{5DF712B3-7B6E-4EBC-BFFE-3D74A019C807}" type="presParOf" srcId="{32AC29A4-A1ED-4B4A-9110-209E2FE90052}" destId="{43EA2122-EBCF-46A3-8004-8D75049C8EBC}" srcOrd="8" destOrd="0" presId="urn:microsoft.com/office/officeart/2008/layout/VerticalCurvedList"/>
    <dgm:cxn modelId="{E4A6EF84-4E64-403F-9544-95957A196809}" type="presParOf" srcId="{43EA2122-EBCF-46A3-8004-8D75049C8EBC}" destId="{FC201E62-FCAA-44D0-8EE8-5F322190A5B3}" srcOrd="0" destOrd="0" presId="urn:microsoft.com/office/officeart/2008/layout/VerticalCurvedList"/>
    <dgm:cxn modelId="{E8B8B703-1CA6-406F-8C9F-AAA07178686D}" type="presParOf" srcId="{32AC29A4-A1ED-4B4A-9110-209E2FE90052}" destId="{9FDBD780-29D0-4BEF-9D13-12486134A31E}" srcOrd="9" destOrd="0" presId="urn:microsoft.com/office/officeart/2008/layout/VerticalCurvedList"/>
    <dgm:cxn modelId="{31D5F849-39B2-4202-B144-FB5AA6C88735}" type="presParOf" srcId="{32AC29A4-A1ED-4B4A-9110-209E2FE90052}" destId="{8C8498BC-6800-4CA0-97D4-46A5D7530771}" srcOrd="10" destOrd="0" presId="urn:microsoft.com/office/officeart/2008/layout/VerticalCurvedList"/>
    <dgm:cxn modelId="{3673B7F0-12E7-46A8-96CE-E7A3C434C9F1}" type="presParOf" srcId="{8C8498BC-6800-4CA0-97D4-46A5D7530771}" destId="{0D462E00-B2AA-4B09-8741-EEDEB886274B}" srcOrd="0" destOrd="0" presId="urn:microsoft.com/office/officeart/2008/layout/VerticalCurvedList"/>
    <dgm:cxn modelId="{E0213A12-67BB-46F7-ABB9-CE33289F0421}" type="presParOf" srcId="{32AC29A4-A1ED-4B4A-9110-209E2FE90052}" destId="{173EC030-3A4D-4C78-A4F1-9147D429CA0B}" srcOrd="11" destOrd="0" presId="urn:microsoft.com/office/officeart/2008/layout/VerticalCurvedList"/>
    <dgm:cxn modelId="{96FF3674-890A-44EE-87A3-ED9102C00790}" type="presParOf" srcId="{32AC29A4-A1ED-4B4A-9110-209E2FE90052}" destId="{F16CA106-5485-4229-9AD6-AA4FE8031154}" srcOrd="12" destOrd="0" presId="urn:microsoft.com/office/officeart/2008/layout/VerticalCurvedList"/>
    <dgm:cxn modelId="{7FF0B822-73D5-4341-A8CE-E790B5407885}" type="presParOf" srcId="{F16CA106-5485-4229-9AD6-AA4FE8031154}" destId="{B1146D11-D08B-42CE-B580-A9BDD9350A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7EFA4-8073-4078-B00A-20B366FD956F}">
      <dsp:nvSpPr>
        <dsp:cNvPr id="0" name=""/>
        <dsp:cNvSpPr/>
      </dsp:nvSpPr>
      <dsp:spPr>
        <a:xfrm>
          <a:off x="-3440127" y="-528937"/>
          <a:ext cx="4101699" cy="4101699"/>
        </a:xfrm>
        <a:prstGeom prst="blockArc">
          <a:avLst>
            <a:gd name="adj1" fmla="val 18900000"/>
            <a:gd name="adj2" fmla="val 2700000"/>
            <a:gd name="adj3" fmla="val 52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6DE98-8B82-4ED9-B5D1-9F83DE062B60}">
      <dsp:nvSpPr>
        <dsp:cNvPr id="0" name=""/>
        <dsp:cNvSpPr/>
      </dsp:nvSpPr>
      <dsp:spPr>
        <a:xfrm>
          <a:off x="425413" y="304382"/>
          <a:ext cx="3879260" cy="608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3207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символическая</a:t>
          </a:r>
          <a:endParaRPr lang="ru-RU" sz="3200" kern="1200" dirty="0"/>
        </a:p>
      </dsp:txBody>
      <dsp:txXfrm>
        <a:off x="425413" y="304382"/>
        <a:ext cx="3879260" cy="608764"/>
      </dsp:txXfrm>
    </dsp:sp>
    <dsp:sp modelId="{2D313AB2-C0EE-4161-AE0F-1419C0DFFEAD}">
      <dsp:nvSpPr>
        <dsp:cNvPr id="0" name=""/>
        <dsp:cNvSpPr/>
      </dsp:nvSpPr>
      <dsp:spPr>
        <a:xfrm>
          <a:off x="44935" y="228286"/>
          <a:ext cx="760956" cy="760956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D428641-E3D2-4D41-9904-B87A3011E224}">
      <dsp:nvSpPr>
        <dsp:cNvPr id="0" name=""/>
        <dsp:cNvSpPr/>
      </dsp:nvSpPr>
      <dsp:spPr>
        <a:xfrm>
          <a:off x="646699" y="1217529"/>
          <a:ext cx="3657974" cy="608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3207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устная</a:t>
          </a:r>
          <a:endParaRPr lang="ru-RU" sz="3200" kern="1200" dirty="0"/>
        </a:p>
      </dsp:txBody>
      <dsp:txXfrm>
        <a:off x="646699" y="1217529"/>
        <a:ext cx="3657974" cy="608764"/>
      </dsp:txXfrm>
    </dsp:sp>
    <dsp:sp modelId="{5B1A54C6-BF96-4381-AEE0-EC1310998A24}">
      <dsp:nvSpPr>
        <dsp:cNvPr id="0" name=""/>
        <dsp:cNvSpPr/>
      </dsp:nvSpPr>
      <dsp:spPr>
        <a:xfrm>
          <a:off x="266221" y="1141434"/>
          <a:ext cx="760956" cy="760956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4EE90C7-A0CE-4840-85CC-67A22FDB06D8}">
      <dsp:nvSpPr>
        <dsp:cNvPr id="0" name=""/>
        <dsp:cNvSpPr/>
      </dsp:nvSpPr>
      <dsp:spPr>
        <a:xfrm>
          <a:off x="425413" y="2130676"/>
          <a:ext cx="3879260" cy="608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3207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письменная</a:t>
          </a:r>
          <a:endParaRPr lang="ru-RU" sz="3200" kern="1200" dirty="0"/>
        </a:p>
      </dsp:txBody>
      <dsp:txXfrm>
        <a:off x="425413" y="2130676"/>
        <a:ext cx="3879260" cy="608764"/>
      </dsp:txXfrm>
    </dsp:sp>
    <dsp:sp modelId="{04D8D820-5F3F-4778-9CF1-773284C4761D}">
      <dsp:nvSpPr>
        <dsp:cNvPr id="0" name=""/>
        <dsp:cNvSpPr/>
      </dsp:nvSpPr>
      <dsp:spPr>
        <a:xfrm>
          <a:off x="44935" y="2054581"/>
          <a:ext cx="760956" cy="760956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D4C3A-3487-47E9-9CF4-3D4FEF6A4B72}">
      <dsp:nvSpPr>
        <dsp:cNvPr id="0" name=""/>
        <dsp:cNvSpPr/>
      </dsp:nvSpPr>
      <dsp:spPr>
        <a:xfrm>
          <a:off x="-3492150" y="-536846"/>
          <a:ext cx="4163499" cy="4163499"/>
        </a:xfrm>
        <a:prstGeom prst="blockArc">
          <a:avLst>
            <a:gd name="adj1" fmla="val 18900000"/>
            <a:gd name="adj2" fmla="val 2700000"/>
            <a:gd name="adj3" fmla="val 51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23120-F9C8-4BE4-8853-8ECC4D977BE5}">
      <dsp:nvSpPr>
        <dsp:cNvPr id="0" name=""/>
        <dsp:cNvSpPr/>
      </dsp:nvSpPr>
      <dsp:spPr>
        <a:xfrm>
          <a:off x="351987" y="237544"/>
          <a:ext cx="3870377" cy="4753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729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коллективная</a:t>
          </a:r>
          <a:endParaRPr lang="ru-RU" sz="3200" kern="1200" dirty="0"/>
        </a:p>
      </dsp:txBody>
      <dsp:txXfrm>
        <a:off x="351987" y="237544"/>
        <a:ext cx="3870377" cy="475335"/>
      </dsp:txXfrm>
    </dsp:sp>
    <dsp:sp modelId="{EED32592-D67B-4AD9-86C2-D7B7F32883B7}">
      <dsp:nvSpPr>
        <dsp:cNvPr id="0" name=""/>
        <dsp:cNvSpPr/>
      </dsp:nvSpPr>
      <dsp:spPr>
        <a:xfrm>
          <a:off x="54902" y="178127"/>
          <a:ext cx="594169" cy="594169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9CEF18A-60C9-4B60-A381-858A7AFB61F4}">
      <dsp:nvSpPr>
        <dsp:cNvPr id="0" name=""/>
        <dsp:cNvSpPr/>
      </dsp:nvSpPr>
      <dsp:spPr>
        <a:xfrm>
          <a:off x="624508" y="950671"/>
          <a:ext cx="3597856" cy="4753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729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групповая</a:t>
          </a:r>
          <a:endParaRPr lang="ru-RU" sz="3200" kern="1200" dirty="0"/>
        </a:p>
      </dsp:txBody>
      <dsp:txXfrm>
        <a:off x="624508" y="950671"/>
        <a:ext cx="3597856" cy="475335"/>
      </dsp:txXfrm>
    </dsp:sp>
    <dsp:sp modelId="{B96F4D1C-321A-4AFD-92A2-86BA8728C6AD}">
      <dsp:nvSpPr>
        <dsp:cNvPr id="0" name=""/>
        <dsp:cNvSpPr/>
      </dsp:nvSpPr>
      <dsp:spPr>
        <a:xfrm>
          <a:off x="327423" y="891254"/>
          <a:ext cx="594169" cy="59416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EB542C5-C1A6-4423-BA5D-D99B15137E7B}">
      <dsp:nvSpPr>
        <dsp:cNvPr id="0" name=""/>
        <dsp:cNvSpPr/>
      </dsp:nvSpPr>
      <dsp:spPr>
        <a:xfrm>
          <a:off x="624508" y="1663798"/>
          <a:ext cx="3597856" cy="4753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729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фронтальная</a:t>
          </a:r>
          <a:endParaRPr lang="ru-RU" sz="3200" kern="1200" dirty="0"/>
        </a:p>
      </dsp:txBody>
      <dsp:txXfrm>
        <a:off x="624508" y="1663798"/>
        <a:ext cx="3597856" cy="475335"/>
      </dsp:txXfrm>
    </dsp:sp>
    <dsp:sp modelId="{727BA89D-AD54-4788-90C2-E18A58CBD049}">
      <dsp:nvSpPr>
        <dsp:cNvPr id="0" name=""/>
        <dsp:cNvSpPr/>
      </dsp:nvSpPr>
      <dsp:spPr>
        <a:xfrm>
          <a:off x="327423" y="1604381"/>
          <a:ext cx="594169" cy="594169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C4A5CA-3887-447F-AB3E-2AA89033519F}">
      <dsp:nvSpPr>
        <dsp:cNvPr id="0" name=""/>
        <dsp:cNvSpPr/>
      </dsp:nvSpPr>
      <dsp:spPr>
        <a:xfrm>
          <a:off x="351987" y="2376925"/>
          <a:ext cx="3870377" cy="4753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729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индивидуальная</a:t>
          </a:r>
          <a:endParaRPr lang="ru-RU" sz="3200" kern="1200" dirty="0"/>
        </a:p>
      </dsp:txBody>
      <dsp:txXfrm>
        <a:off x="351987" y="2376925"/>
        <a:ext cx="3870377" cy="475335"/>
      </dsp:txXfrm>
    </dsp:sp>
    <dsp:sp modelId="{FC201E62-FCAA-44D0-8EE8-5F322190A5B3}">
      <dsp:nvSpPr>
        <dsp:cNvPr id="0" name=""/>
        <dsp:cNvSpPr/>
      </dsp:nvSpPr>
      <dsp:spPr>
        <a:xfrm>
          <a:off x="54902" y="2317508"/>
          <a:ext cx="594169" cy="59416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3751382" y="-576256"/>
          <a:ext cx="4471448" cy="4471448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377421" y="255159"/>
          <a:ext cx="3882546" cy="510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языковая</a:t>
          </a:r>
          <a:endParaRPr lang="ru-RU" sz="3200" kern="1200" dirty="0"/>
        </a:p>
      </dsp:txBody>
      <dsp:txXfrm>
        <a:off x="377421" y="255159"/>
        <a:ext cx="3882546" cy="510584"/>
      </dsp:txXfrm>
    </dsp:sp>
    <dsp:sp modelId="{91DD297D-CE41-41CE-875B-E29B52FA2A46}">
      <dsp:nvSpPr>
        <dsp:cNvPr id="0" name=""/>
        <dsp:cNvSpPr/>
      </dsp:nvSpPr>
      <dsp:spPr>
        <a:xfrm>
          <a:off x="58306" y="191336"/>
          <a:ext cx="638231" cy="63823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3BC685-C22F-43C2-83A2-6D2E157B9D85}">
      <dsp:nvSpPr>
        <dsp:cNvPr id="0" name=""/>
        <dsp:cNvSpPr/>
      </dsp:nvSpPr>
      <dsp:spPr>
        <a:xfrm>
          <a:off x="670151" y="1021169"/>
          <a:ext cx="3589815" cy="510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личностная</a:t>
          </a:r>
          <a:endParaRPr lang="ru-RU" sz="3200" kern="1200" dirty="0"/>
        </a:p>
      </dsp:txBody>
      <dsp:txXfrm>
        <a:off x="670151" y="1021169"/>
        <a:ext cx="3589815" cy="510584"/>
      </dsp:txXfrm>
    </dsp:sp>
    <dsp:sp modelId="{F13B4E5E-379B-45E0-A4A4-68174D4DA4A1}">
      <dsp:nvSpPr>
        <dsp:cNvPr id="0" name=""/>
        <dsp:cNvSpPr/>
      </dsp:nvSpPr>
      <dsp:spPr>
        <a:xfrm>
          <a:off x="351036" y="957346"/>
          <a:ext cx="638231" cy="638231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E5D981-5168-4911-9C77-92D419C5A109}">
      <dsp:nvSpPr>
        <dsp:cNvPr id="0" name=""/>
        <dsp:cNvSpPr/>
      </dsp:nvSpPr>
      <dsp:spPr>
        <a:xfrm>
          <a:off x="670151" y="1787180"/>
          <a:ext cx="3589815" cy="510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интеллектуальная</a:t>
          </a:r>
          <a:endParaRPr lang="ru-RU" sz="3200" kern="1200" dirty="0"/>
        </a:p>
      </dsp:txBody>
      <dsp:txXfrm>
        <a:off x="670151" y="1787180"/>
        <a:ext cx="3589815" cy="510584"/>
      </dsp:txXfrm>
    </dsp:sp>
    <dsp:sp modelId="{54E1C2C1-CD0B-458E-B549-FB8FE39EE7B2}">
      <dsp:nvSpPr>
        <dsp:cNvPr id="0" name=""/>
        <dsp:cNvSpPr/>
      </dsp:nvSpPr>
      <dsp:spPr>
        <a:xfrm>
          <a:off x="351036" y="1723356"/>
          <a:ext cx="638231" cy="638231"/>
        </a:xfrm>
        <a:prstGeom prst="ellipse">
          <a:avLst/>
        </a:prstGeom>
        <a:solidFill>
          <a:srgbClr val="66FF3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7625DF-DFFA-4728-8224-EC972F50D037}">
      <dsp:nvSpPr>
        <dsp:cNvPr id="0" name=""/>
        <dsp:cNvSpPr/>
      </dsp:nvSpPr>
      <dsp:spPr>
        <a:xfrm>
          <a:off x="377421" y="2553190"/>
          <a:ext cx="3882546" cy="510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эмоциональная</a:t>
          </a:r>
          <a:endParaRPr lang="ru-RU" sz="3200" kern="1200" dirty="0"/>
        </a:p>
      </dsp:txBody>
      <dsp:txXfrm>
        <a:off x="377421" y="2553190"/>
        <a:ext cx="3882546" cy="510584"/>
      </dsp:txXfrm>
    </dsp:sp>
    <dsp:sp modelId="{D4A8C28B-CAB9-454D-9236-5E734715E5F7}">
      <dsp:nvSpPr>
        <dsp:cNvPr id="0" name=""/>
        <dsp:cNvSpPr/>
      </dsp:nvSpPr>
      <dsp:spPr>
        <a:xfrm>
          <a:off x="58306" y="2489367"/>
          <a:ext cx="638231" cy="638231"/>
        </a:xfrm>
        <a:prstGeom prst="ellipse">
          <a:avLst/>
        </a:prstGeom>
        <a:solidFill>
          <a:srgbClr val="CC00C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619E1-985B-402B-8300-47C312B97A53}">
      <dsp:nvSpPr>
        <dsp:cNvPr id="0" name=""/>
        <dsp:cNvSpPr/>
      </dsp:nvSpPr>
      <dsp:spPr>
        <a:xfrm>
          <a:off x="-2858221" y="-440472"/>
          <a:ext cx="3410437" cy="3410437"/>
        </a:xfrm>
        <a:prstGeom prst="blockArc">
          <a:avLst>
            <a:gd name="adj1" fmla="val 18900000"/>
            <a:gd name="adj2" fmla="val 2700000"/>
            <a:gd name="adj3" fmla="val 63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AF2EA-9BEA-4DF0-AB08-44EB3FCE36F7}">
      <dsp:nvSpPr>
        <dsp:cNvPr id="0" name=""/>
        <dsp:cNvSpPr/>
      </dsp:nvSpPr>
      <dsp:spPr>
        <a:xfrm>
          <a:off x="355049" y="252949"/>
          <a:ext cx="3892632" cy="5058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5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ситуативная</a:t>
          </a:r>
          <a:endParaRPr lang="ru-RU" sz="3200" kern="1200" dirty="0"/>
        </a:p>
      </dsp:txBody>
      <dsp:txXfrm>
        <a:off x="355049" y="252949"/>
        <a:ext cx="3892632" cy="505898"/>
      </dsp:txXfrm>
    </dsp:sp>
    <dsp:sp modelId="{9EB7D090-71A5-4AF9-936A-D7950D6AE8FB}">
      <dsp:nvSpPr>
        <dsp:cNvPr id="0" name=""/>
        <dsp:cNvSpPr/>
      </dsp:nvSpPr>
      <dsp:spPr>
        <a:xfrm>
          <a:off x="38863" y="189711"/>
          <a:ext cx="632373" cy="632373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5888B7-3481-41B7-8DDA-95968B56FB25}">
      <dsp:nvSpPr>
        <dsp:cNvPr id="0" name=""/>
        <dsp:cNvSpPr/>
      </dsp:nvSpPr>
      <dsp:spPr>
        <a:xfrm>
          <a:off x="538943" y="1011796"/>
          <a:ext cx="3708738" cy="5058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5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ретроспективная</a:t>
          </a:r>
          <a:endParaRPr lang="ru-RU" sz="3200" kern="1200" dirty="0"/>
        </a:p>
      </dsp:txBody>
      <dsp:txXfrm>
        <a:off x="538943" y="1011796"/>
        <a:ext cx="3708738" cy="505898"/>
      </dsp:txXfrm>
    </dsp:sp>
    <dsp:sp modelId="{834412AC-6048-45BF-8BF7-9AE8992C347F}">
      <dsp:nvSpPr>
        <dsp:cNvPr id="0" name=""/>
        <dsp:cNvSpPr/>
      </dsp:nvSpPr>
      <dsp:spPr>
        <a:xfrm>
          <a:off x="222757" y="948559"/>
          <a:ext cx="632373" cy="632373"/>
        </a:xfrm>
        <a:prstGeom prst="ellipse">
          <a:avLst/>
        </a:prstGeom>
        <a:solidFill>
          <a:srgbClr val="00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6D9B036-4235-48D0-9491-8BE0838A7BDA}">
      <dsp:nvSpPr>
        <dsp:cNvPr id="0" name=""/>
        <dsp:cNvSpPr/>
      </dsp:nvSpPr>
      <dsp:spPr>
        <a:xfrm>
          <a:off x="355049" y="1770644"/>
          <a:ext cx="3892632" cy="5058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5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проспективная</a:t>
          </a:r>
          <a:endParaRPr lang="ru-RU" sz="3200" kern="1200" dirty="0"/>
        </a:p>
      </dsp:txBody>
      <dsp:txXfrm>
        <a:off x="355049" y="1770644"/>
        <a:ext cx="3892632" cy="505898"/>
      </dsp:txXfrm>
    </dsp:sp>
    <dsp:sp modelId="{5C7F7AC1-A0CE-48FC-B827-BB3A428CC49E}">
      <dsp:nvSpPr>
        <dsp:cNvPr id="0" name=""/>
        <dsp:cNvSpPr/>
      </dsp:nvSpPr>
      <dsp:spPr>
        <a:xfrm>
          <a:off x="38863" y="1707407"/>
          <a:ext cx="632373" cy="632373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D4C3A-3487-47E9-9CF4-3D4FEF6A4B72}">
      <dsp:nvSpPr>
        <dsp:cNvPr id="0" name=""/>
        <dsp:cNvSpPr/>
      </dsp:nvSpPr>
      <dsp:spPr>
        <a:xfrm>
          <a:off x="-4148518" y="-636631"/>
          <a:ext cx="4943216" cy="4943216"/>
        </a:xfrm>
        <a:prstGeom prst="blockArc">
          <a:avLst>
            <a:gd name="adj1" fmla="val 18900000"/>
            <a:gd name="adj2" fmla="val 2700000"/>
            <a:gd name="adj3" fmla="val 43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23120-F9C8-4BE4-8853-8ECC4D977BE5}">
      <dsp:nvSpPr>
        <dsp:cNvPr id="0" name=""/>
        <dsp:cNvSpPr/>
      </dsp:nvSpPr>
      <dsp:spPr>
        <a:xfrm>
          <a:off x="297113" y="193259"/>
          <a:ext cx="7778238" cy="386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6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приём тезиса</a:t>
          </a:r>
          <a:endParaRPr lang="ru-RU" sz="2400" kern="1200" dirty="0"/>
        </a:p>
      </dsp:txBody>
      <dsp:txXfrm>
        <a:off x="297113" y="193259"/>
        <a:ext cx="7778238" cy="386372"/>
      </dsp:txXfrm>
    </dsp:sp>
    <dsp:sp modelId="{EED32592-D67B-4AD9-86C2-D7B7F32883B7}">
      <dsp:nvSpPr>
        <dsp:cNvPr id="0" name=""/>
        <dsp:cNvSpPr/>
      </dsp:nvSpPr>
      <dsp:spPr>
        <a:xfrm>
          <a:off x="55630" y="144963"/>
          <a:ext cx="482965" cy="482965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9CEF18A-60C9-4B60-A381-858A7AFB61F4}">
      <dsp:nvSpPr>
        <dsp:cNvPr id="0" name=""/>
        <dsp:cNvSpPr/>
      </dsp:nvSpPr>
      <dsp:spPr>
        <a:xfrm>
          <a:off x="614931" y="772745"/>
          <a:ext cx="7460420" cy="386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6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подбор афоризма </a:t>
          </a:r>
          <a:endParaRPr lang="ru-RU" sz="2400" kern="1200" dirty="0"/>
        </a:p>
      </dsp:txBody>
      <dsp:txXfrm>
        <a:off x="614931" y="772745"/>
        <a:ext cx="7460420" cy="386372"/>
      </dsp:txXfrm>
    </dsp:sp>
    <dsp:sp modelId="{B96F4D1C-321A-4AFD-92A2-86BA8728C6AD}">
      <dsp:nvSpPr>
        <dsp:cNvPr id="0" name=""/>
        <dsp:cNvSpPr/>
      </dsp:nvSpPr>
      <dsp:spPr>
        <a:xfrm>
          <a:off x="373448" y="724448"/>
          <a:ext cx="482965" cy="482965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EB542C5-C1A6-4423-BA5D-D99B15137E7B}">
      <dsp:nvSpPr>
        <dsp:cNvPr id="0" name=""/>
        <dsp:cNvSpPr/>
      </dsp:nvSpPr>
      <dsp:spPr>
        <a:xfrm>
          <a:off x="760261" y="1352230"/>
          <a:ext cx="7315090" cy="386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6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рефлексия достижения цели</a:t>
          </a:r>
          <a:endParaRPr lang="ru-RU" sz="2400" kern="1200" dirty="0"/>
        </a:p>
      </dsp:txBody>
      <dsp:txXfrm>
        <a:off x="760261" y="1352230"/>
        <a:ext cx="7315090" cy="386372"/>
      </dsp:txXfrm>
    </dsp:sp>
    <dsp:sp modelId="{727BA89D-AD54-4788-90C2-E18A58CBD049}">
      <dsp:nvSpPr>
        <dsp:cNvPr id="0" name=""/>
        <dsp:cNvSpPr/>
      </dsp:nvSpPr>
      <dsp:spPr>
        <a:xfrm>
          <a:off x="518778" y="1303934"/>
          <a:ext cx="482965" cy="482965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C4A5CA-3887-447F-AB3E-2AA89033519F}">
      <dsp:nvSpPr>
        <dsp:cNvPr id="0" name=""/>
        <dsp:cNvSpPr/>
      </dsp:nvSpPr>
      <dsp:spPr>
        <a:xfrm>
          <a:off x="760261" y="1931349"/>
          <a:ext cx="7315090" cy="386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6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оценка «приращения» знаний и достижения целей</a:t>
          </a:r>
          <a:endParaRPr lang="ru-RU" sz="2400" kern="1200" dirty="0"/>
        </a:p>
      </dsp:txBody>
      <dsp:txXfrm>
        <a:off x="760261" y="1931349"/>
        <a:ext cx="7315090" cy="386372"/>
      </dsp:txXfrm>
    </dsp:sp>
    <dsp:sp modelId="{FC201E62-FCAA-44D0-8EE8-5F322190A5B3}">
      <dsp:nvSpPr>
        <dsp:cNvPr id="0" name=""/>
        <dsp:cNvSpPr/>
      </dsp:nvSpPr>
      <dsp:spPr>
        <a:xfrm>
          <a:off x="518778" y="1883052"/>
          <a:ext cx="482965" cy="482965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DBD780-29D0-4BEF-9D13-12486134A31E}">
      <dsp:nvSpPr>
        <dsp:cNvPr id="0" name=""/>
        <dsp:cNvSpPr/>
      </dsp:nvSpPr>
      <dsp:spPr>
        <a:xfrm>
          <a:off x="614931" y="2510835"/>
          <a:ext cx="7460420" cy="386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6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прием анализа субъективного опыта</a:t>
          </a:r>
          <a:endParaRPr lang="ru-RU" sz="2400" kern="1200" dirty="0"/>
        </a:p>
      </dsp:txBody>
      <dsp:txXfrm>
        <a:off x="614931" y="2510835"/>
        <a:ext cx="7460420" cy="386372"/>
      </dsp:txXfrm>
    </dsp:sp>
    <dsp:sp modelId="{0D462E00-B2AA-4B09-8741-EEDEB886274B}">
      <dsp:nvSpPr>
        <dsp:cNvPr id="0" name=""/>
        <dsp:cNvSpPr/>
      </dsp:nvSpPr>
      <dsp:spPr>
        <a:xfrm>
          <a:off x="373448" y="2462538"/>
          <a:ext cx="482965" cy="482965"/>
        </a:xfrm>
        <a:prstGeom prst="ellipse">
          <a:avLst/>
        </a:prstGeom>
        <a:solidFill>
          <a:srgbClr val="CC00C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73EC030-3A4D-4C78-A4F1-9147D429CA0B}">
      <dsp:nvSpPr>
        <dsp:cNvPr id="0" name=""/>
        <dsp:cNvSpPr/>
      </dsp:nvSpPr>
      <dsp:spPr>
        <a:xfrm>
          <a:off x="297113" y="3090320"/>
          <a:ext cx="7778238" cy="386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6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прием пятистишия</a:t>
          </a:r>
          <a:endParaRPr lang="ru-RU" sz="2400" kern="1200" dirty="0"/>
        </a:p>
      </dsp:txBody>
      <dsp:txXfrm>
        <a:off x="297113" y="3090320"/>
        <a:ext cx="7778238" cy="386372"/>
      </dsp:txXfrm>
    </dsp:sp>
    <dsp:sp modelId="{B1146D11-D08B-42CE-B580-A9BDD9350A70}">
      <dsp:nvSpPr>
        <dsp:cNvPr id="0" name=""/>
        <dsp:cNvSpPr/>
      </dsp:nvSpPr>
      <dsp:spPr>
        <a:xfrm>
          <a:off x="55630" y="3042024"/>
          <a:ext cx="482965" cy="482965"/>
        </a:xfrm>
        <a:prstGeom prst="ellipse">
          <a:avLst/>
        </a:prstGeom>
        <a:solidFill>
          <a:srgbClr val="66FF3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53795" y="540913"/>
            <a:ext cx="9601200" cy="20734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492254"/>
                </a:solidFill>
              </a:rPr>
              <a:t>Рефлексия как обязательный этап урока в условиях реализации ФГОС</a:t>
            </a:r>
            <a:endParaRPr lang="ru-RU" dirty="0">
              <a:solidFill>
                <a:srgbClr val="492254"/>
              </a:solidFill>
            </a:endParaRPr>
          </a:p>
        </p:txBody>
      </p:sp>
      <p:pic>
        <p:nvPicPr>
          <p:cNvPr id="3" name="Picture 3" descr="D:\СВЕТА\Света 2\Картинки\Школа\cd81ca5c77d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4" y="1852566"/>
            <a:ext cx="4713248" cy="480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007185"/>
            <a:ext cx="9601196" cy="1303867"/>
          </a:xfrm>
        </p:spPr>
        <p:txBody>
          <a:bodyPr/>
          <a:lstStyle/>
          <a:p>
            <a:r>
              <a:rPr lang="ru-RU" dirty="0" smtClean="0">
                <a:solidFill>
                  <a:srgbClr val="6B327A"/>
                </a:solidFill>
              </a:rPr>
              <a:t>Виды </a:t>
            </a:r>
            <a:r>
              <a:rPr lang="ru-RU" dirty="0" smtClean="0">
                <a:solidFill>
                  <a:srgbClr val="6B327A"/>
                </a:solidFill>
              </a:rPr>
              <a:t>рефлексии</a:t>
            </a:r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29572754"/>
              </p:ext>
            </p:extLst>
          </p:nvPr>
        </p:nvGraphicFramePr>
        <p:xfrm>
          <a:off x="6593210" y="2662068"/>
          <a:ext cx="4303387" cy="331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897" y="2697101"/>
            <a:ext cx="4485999" cy="324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8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6B327A"/>
                </a:solidFill>
              </a:rPr>
              <a:t>Классификация рефлексии </a:t>
            </a:r>
            <a:br>
              <a:rPr lang="ru-RU" dirty="0" smtClean="0">
                <a:solidFill>
                  <a:srgbClr val="6B327A"/>
                </a:solidFill>
              </a:rPr>
            </a:br>
            <a:r>
              <a:rPr lang="ru-RU" dirty="0" smtClean="0">
                <a:solidFill>
                  <a:srgbClr val="6B327A"/>
                </a:solidFill>
              </a:rPr>
              <a:t>по  категории времени</a:t>
            </a:r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11970905"/>
              </p:ext>
            </p:extLst>
          </p:nvPr>
        </p:nvGraphicFramePr>
        <p:xfrm>
          <a:off x="5983311" y="2922319"/>
          <a:ext cx="4278633" cy="252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r="24741"/>
          <a:stretch/>
        </p:blipFill>
        <p:spPr>
          <a:xfrm>
            <a:off x="2047739" y="2661819"/>
            <a:ext cx="3644721" cy="3050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2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3619E1-985B-402B-8300-47C312B97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E83619E1-985B-402B-8300-47C312B97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E83619E1-985B-402B-8300-47C312B97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E83619E1-985B-402B-8300-47C312B97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B7D090-71A5-4AF9-936A-D7950D6AE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9EB7D090-71A5-4AF9-936A-D7950D6AE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9EB7D090-71A5-4AF9-936A-D7950D6AE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9EB7D090-71A5-4AF9-936A-D7950D6AE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6AF2EA-9BEA-4DF0-AB08-44EB3FCE3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656AF2EA-9BEA-4DF0-AB08-44EB3FCE3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656AF2EA-9BEA-4DF0-AB08-44EB3FCE3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656AF2EA-9BEA-4DF0-AB08-44EB3FCE3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4412AC-6048-45BF-8BF7-9AE8992C3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834412AC-6048-45BF-8BF7-9AE8992C3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834412AC-6048-45BF-8BF7-9AE8992C3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834412AC-6048-45BF-8BF7-9AE8992C3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5888B7-3481-41B7-8DDA-95968B56F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F75888B7-3481-41B7-8DDA-95968B56F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F75888B7-3481-41B7-8DDA-95968B56F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F75888B7-3481-41B7-8DDA-95968B56F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7F7AC1-A0CE-48FC-B827-BB3A428CC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5C7F7AC1-A0CE-48FC-B827-BB3A428CC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5C7F7AC1-A0CE-48FC-B827-BB3A428CC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5C7F7AC1-A0CE-48FC-B827-BB3A428CC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D9B036-4235-48D0-9491-8BE0838A7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A6D9B036-4235-48D0-9491-8BE0838A7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A6D9B036-4235-48D0-9491-8BE0838A7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A6D9B036-4235-48D0-9491-8BE0838A7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6327407" y="2285999"/>
            <a:ext cx="4215404" cy="3806822"/>
          </a:xfrm>
          <a:prstGeom prst="triangle">
            <a:avLst/>
          </a:prstGeom>
          <a:gradFill flip="none" rotWithShape="1"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6B327A"/>
                </a:solidFill>
              </a:rPr>
              <a:t>Рефлексия отражает </a:t>
            </a:r>
            <a:r>
              <a:rPr lang="ru-RU" sz="4900" dirty="0">
                <a:solidFill>
                  <a:srgbClr val="6B327A"/>
                </a:solidFill>
              </a:rPr>
              <a:t>четыре сферы человеческой </a:t>
            </a:r>
            <a:r>
              <a:rPr lang="ru-RU" sz="4900" dirty="0" smtClean="0">
                <a:solidFill>
                  <a:srgbClr val="6B327A"/>
                </a:solidFill>
              </a:rPr>
              <a:t>сущности</a:t>
            </a:r>
            <a:br>
              <a:rPr lang="ru-RU" sz="4900" dirty="0" smtClean="0">
                <a:solidFill>
                  <a:srgbClr val="6B327A"/>
                </a:solidFill>
              </a:rPr>
            </a:br>
            <a:endParaRPr lang="ru-RU" sz="4900" dirty="0">
              <a:solidFill>
                <a:srgbClr val="6B327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523514"/>
            <a:ext cx="48577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олилиния 11"/>
          <p:cNvSpPr/>
          <p:nvPr/>
        </p:nvSpPr>
        <p:spPr>
          <a:xfrm>
            <a:off x="7802799" y="2729855"/>
            <a:ext cx="3382358" cy="716100"/>
          </a:xfrm>
          <a:custGeom>
            <a:avLst/>
            <a:gdLst>
              <a:gd name="connsiteX0" fmla="*/ 0 w 2740012"/>
              <a:gd name="connsiteY0" fmla="*/ 124873 h 749222"/>
              <a:gd name="connsiteX1" fmla="*/ 124873 w 2740012"/>
              <a:gd name="connsiteY1" fmla="*/ 0 h 749222"/>
              <a:gd name="connsiteX2" fmla="*/ 2615139 w 2740012"/>
              <a:gd name="connsiteY2" fmla="*/ 0 h 749222"/>
              <a:gd name="connsiteX3" fmla="*/ 2740012 w 2740012"/>
              <a:gd name="connsiteY3" fmla="*/ 124873 h 749222"/>
              <a:gd name="connsiteX4" fmla="*/ 2740012 w 2740012"/>
              <a:gd name="connsiteY4" fmla="*/ 624349 h 749222"/>
              <a:gd name="connsiteX5" fmla="*/ 2615139 w 2740012"/>
              <a:gd name="connsiteY5" fmla="*/ 749222 h 749222"/>
              <a:gd name="connsiteX6" fmla="*/ 124873 w 2740012"/>
              <a:gd name="connsiteY6" fmla="*/ 749222 h 749222"/>
              <a:gd name="connsiteX7" fmla="*/ 0 w 2740012"/>
              <a:gd name="connsiteY7" fmla="*/ 624349 h 749222"/>
              <a:gd name="connsiteX8" fmla="*/ 0 w 2740012"/>
              <a:gd name="connsiteY8" fmla="*/ 124873 h 74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012" h="749222">
                <a:moveTo>
                  <a:pt x="0" y="124873"/>
                </a:moveTo>
                <a:cubicBezTo>
                  <a:pt x="0" y="55908"/>
                  <a:pt x="55908" y="0"/>
                  <a:pt x="124873" y="0"/>
                </a:cubicBezTo>
                <a:lnTo>
                  <a:pt x="2615139" y="0"/>
                </a:lnTo>
                <a:cubicBezTo>
                  <a:pt x="2684104" y="0"/>
                  <a:pt x="2740012" y="55908"/>
                  <a:pt x="2740012" y="124873"/>
                </a:cubicBezTo>
                <a:lnTo>
                  <a:pt x="2740012" y="624349"/>
                </a:lnTo>
                <a:cubicBezTo>
                  <a:pt x="2740012" y="693314"/>
                  <a:pt x="2684104" y="749222"/>
                  <a:pt x="2615139" y="749222"/>
                </a:cubicBezTo>
                <a:lnTo>
                  <a:pt x="124873" y="749222"/>
                </a:lnTo>
                <a:cubicBezTo>
                  <a:pt x="55908" y="749222"/>
                  <a:pt x="0" y="693314"/>
                  <a:pt x="0" y="624349"/>
                </a:cubicBezTo>
                <a:lnTo>
                  <a:pt x="0" y="12487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204" tIns="124204" rIns="124204" bIns="12420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/>
              <a:t>духовную</a:t>
            </a:r>
            <a:endParaRPr lang="ru-RU" sz="32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7802799" y="3594214"/>
            <a:ext cx="3382358" cy="716100"/>
          </a:xfrm>
          <a:custGeom>
            <a:avLst/>
            <a:gdLst>
              <a:gd name="connsiteX0" fmla="*/ 0 w 2740012"/>
              <a:gd name="connsiteY0" fmla="*/ 124873 h 749222"/>
              <a:gd name="connsiteX1" fmla="*/ 124873 w 2740012"/>
              <a:gd name="connsiteY1" fmla="*/ 0 h 749222"/>
              <a:gd name="connsiteX2" fmla="*/ 2615139 w 2740012"/>
              <a:gd name="connsiteY2" fmla="*/ 0 h 749222"/>
              <a:gd name="connsiteX3" fmla="*/ 2740012 w 2740012"/>
              <a:gd name="connsiteY3" fmla="*/ 124873 h 749222"/>
              <a:gd name="connsiteX4" fmla="*/ 2740012 w 2740012"/>
              <a:gd name="connsiteY4" fmla="*/ 624349 h 749222"/>
              <a:gd name="connsiteX5" fmla="*/ 2615139 w 2740012"/>
              <a:gd name="connsiteY5" fmla="*/ 749222 h 749222"/>
              <a:gd name="connsiteX6" fmla="*/ 124873 w 2740012"/>
              <a:gd name="connsiteY6" fmla="*/ 749222 h 749222"/>
              <a:gd name="connsiteX7" fmla="*/ 0 w 2740012"/>
              <a:gd name="connsiteY7" fmla="*/ 624349 h 749222"/>
              <a:gd name="connsiteX8" fmla="*/ 0 w 2740012"/>
              <a:gd name="connsiteY8" fmla="*/ 124873 h 74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012" h="749222">
                <a:moveTo>
                  <a:pt x="0" y="124873"/>
                </a:moveTo>
                <a:cubicBezTo>
                  <a:pt x="0" y="55908"/>
                  <a:pt x="55908" y="0"/>
                  <a:pt x="124873" y="0"/>
                </a:cubicBezTo>
                <a:lnTo>
                  <a:pt x="2615139" y="0"/>
                </a:lnTo>
                <a:cubicBezTo>
                  <a:pt x="2684104" y="0"/>
                  <a:pt x="2740012" y="55908"/>
                  <a:pt x="2740012" y="124873"/>
                </a:cubicBezTo>
                <a:lnTo>
                  <a:pt x="2740012" y="624349"/>
                </a:lnTo>
                <a:cubicBezTo>
                  <a:pt x="2740012" y="693314"/>
                  <a:pt x="2684104" y="749222"/>
                  <a:pt x="2615139" y="749222"/>
                </a:cubicBezTo>
                <a:lnTo>
                  <a:pt x="124873" y="749222"/>
                </a:lnTo>
                <a:cubicBezTo>
                  <a:pt x="55908" y="749222"/>
                  <a:pt x="0" y="693314"/>
                  <a:pt x="0" y="624349"/>
                </a:cubicBezTo>
                <a:lnTo>
                  <a:pt x="0" y="12487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204" tIns="124204" rIns="124204" bIns="12420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/>
              <a:t>интеллектуальную</a:t>
            </a:r>
            <a:endParaRPr lang="ru-RU" sz="3200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7802799" y="4437089"/>
            <a:ext cx="3382358" cy="716100"/>
          </a:xfrm>
          <a:custGeom>
            <a:avLst/>
            <a:gdLst>
              <a:gd name="connsiteX0" fmla="*/ 0 w 2740012"/>
              <a:gd name="connsiteY0" fmla="*/ 124873 h 749222"/>
              <a:gd name="connsiteX1" fmla="*/ 124873 w 2740012"/>
              <a:gd name="connsiteY1" fmla="*/ 0 h 749222"/>
              <a:gd name="connsiteX2" fmla="*/ 2615139 w 2740012"/>
              <a:gd name="connsiteY2" fmla="*/ 0 h 749222"/>
              <a:gd name="connsiteX3" fmla="*/ 2740012 w 2740012"/>
              <a:gd name="connsiteY3" fmla="*/ 124873 h 749222"/>
              <a:gd name="connsiteX4" fmla="*/ 2740012 w 2740012"/>
              <a:gd name="connsiteY4" fmla="*/ 624349 h 749222"/>
              <a:gd name="connsiteX5" fmla="*/ 2615139 w 2740012"/>
              <a:gd name="connsiteY5" fmla="*/ 749222 h 749222"/>
              <a:gd name="connsiteX6" fmla="*/ 124873 w 2740012"/>
              <a:gd name="connsiteY6" fmla="*/ 749222 h 749222"/>
              <a:gd name="connsiteX7" fmla="*/ 0 w 2740012"/>
              <a:gd name="connsiteY7" fmla="*/ 624349 h 749222"/>
              <a:gd name="connsiteX8" fmla="*/ 0 w 2740012"/>
              <a:gd name="connsiteY8" fmla="*/ 124873 h 74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012" h="749222">
                <a:moveTo>
                  <a:pt x="0" y="124873"/>
                </a:moveTo>
                <a:cubicBezTo>
                  <a:pt x="0" y="55908"/>
                  <a:pt x="55908" y="0"/>
                  <a:pt x="124873" y="0"/>
                </a:cubicBezTo>
                <a:lnTo>
                  <a:pt x="2615139" y="0"/>
                </a:lnTo>
                <a:cubicBezTo>
                  <a:pt x="2684104" y="0"/>
                  <a:pt x="2740012" y="55908"/>
                  <a:pt x="2740012" y="124873"/>
                </a:cubicBezTo>
                <a:lnTo>
                  <a:pt x="2740012" y="624349"/>
                </a:lnTo>
                <a:cubicBezTo>
                  <a:pt x="2740012" y="693314"/>
                  <a:pt x="2684104" y="749222"/>
                  <a:pt x="2615139" y="749222"/>
                </a:cubicBezTo>
                <a:lnTo>
                  <a:pt x="124873" y="749222"/>
                </a:lnTo>
                <a:cubicBezTo>
                  <a:pt x="55908" y="749222"/>
                  <a:pt x="0" y="693314"/>
                  <a:pt x="0" y="624349"/>
                </a:cubicBezTo>
                <a:lnTo>
                  <a:pt x="0" y="12487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204" tIns="124204" rIns="124204" bIns="12420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/>
              <a:t>сенсорную</a:t>
            </a:r>
            <a:endParaRPr lang="ru-RU" sz="32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7802799" y="5279963"/>
            <a:ext cx="3382358" cy="716100"/>
          </a:xfrm>
          <a:custGeom>
            <a:avLst/>
            <a:gdLst>
              <a:gd name="connsiteX0" fmla="*/ 0 w 2740012"/>
              <a:gd name="connsiteY0" fmla="*/ 124873 h 749222"/>
              <a:gd name="connsiteX1" fmla="*/ 124873 w 2740012"/>
              <a:gd name="connsiteY1" fmla="*/ 0 h 749222"/>
              <a:gd name="connsiteX2" fmla="*/ 2615139 w 2740012"/>
              <a:gd name="connsiteY2" fmla="*/ 0 h 749222"/>
              <a:gd name="connsiteX3" fmla="*/ 2740012 w 2740012"/>
              <a:gd name="connsiteY3" fmla="*/ 124873 h 749222"/>
              <a:gd name="connsiteX4" fmla="*/ 2740012 w 2740012"/>
              <a:gd name="connsiteY4" fmla="*/ 624349 h 749222"/>
              <a:gd name="connsiteX5" fmla="*/ 2615139 w 2740012"/>
              <a:gd name="connsiteY5" fmla="*/ 749222 h 749222"/>
              <a:gd name="connsiteX6" fmla="*/ 124873 w 2740012"/>
              <a:gd name="connsiteY6" fmla="*/ 749222 h 749222"/>
              <a:gd name="connsiteX7" fmla="*/ 0 w 2740012"/>
              <a:gd name="connsiteY7" fmla="*/ 624349 h 749222"/>
              <a:gd name="connsiteX8" fmla="*/ 0 w 2740012"/>
              <a:gd name="connsiteY8" fmla="*/ 124873 h 74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012" h="749222">
                <a:moveTo>
                  <a:pt x="0" y="124873"/>
                </a:moveTo>
                <a:cubicBezTo>
                  <a:pt x="0" y="55908"/>
                  <a:pt x="55908" y="0"/>
                  <a:pt x="124873" y="0"/>
                </a:cubicBezTo>
                <a:lnTo>
                  <a:pt x="2615139" y="0"/>
                </a:lnTo>
                <a:cubicBezTo>
                  <a:pt x="2684104" y="0"/>
                  <a:pt x="2740012" y="55908"/>
                  <a:pt x="2740012" y="124873"/>
                </a:cubicBezTo>
                <a:lnTo>
                  <a:pt x="2740012" y="624349"/>
                </a:lnTo>
                <a:cubicBezTo>
                  <a:pt x="2740012" y="693314"/>
                  <a:pt x="2684104" y="749222"/>
                  <a:pt x="2615139" y="749222"/>
                </a:cubicBezTo>
                <a:lnTo>
                  <a:pt x="124873" y="749222"/>
                </a:lnTo>
                <a:cubicBezTo>
                  <a:pt x="55908" y="749222"/>
                  <a:pt x="0" y="693314"/>
                  <a:pt x="0" y="624349"/>
                </a:cubicBezTo>
                <a:lnTo>
                  <a:pt x="0" y="12487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204" tIns="124204" rIns="124204" bIns="12420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/>
              <a:t>физическую</a:t>
            </a:r>
            <a:endParaRPr lang="ru-RU" sz="3200" kern="1200" dirty="0"/>
          </a:p>
        </p:txBody>
      </p:sp>
    </p:spTree>
    <p:extLst>
      <p:ext uri="{BB962C8B-B14F-4D97-AF65-F5344CB8AC3E}">
        <p14:creationId xmlns:p14="http://schemas.microsoft.com/office/powerpoint/2010/main" val="34817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>
                <a:solidFill>
                  <a:srgbClr val="6B327A"/>
                </a:solidFill>
              </a:rPr>
              <a:t>Р</a:t>
            </a:r>
            <a:r>
              <a:rPr lang="ru-RU" sz="4900" dirty="0" smtClean="0">
                <a:solidFill>
                  <a:srgbClr val="6B327A"/>
                </a:solidFill>
              </a:rPr>
              <a:t>ефлексия </a:t>
            </a:r>
            <a:r>
              <a:rPr lang="ru-RU" sz="4900" dirty="0" smtClean="0">
                <a:solidFill>
                  <a:srgbClr val="6B327A"/>
                </a:solidFill>
              </a:rPr>
              <a:t>может</a:t>
            </a:r>
            <a:r>
              <a:rPr lang="ru-RU" sz="4900" dirty="0"/>
              <a:t/>
            </a:r>
            <a:br>
              <a:rPr lang="ru-RU" sz="4900" dirty="0"/>
            </a:br>
            <a:endParaRPr lang="ru-RU" sz="4900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4" y="2836701"/>
            <a:ext cx="3905225" cy="351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84" y="2577923"/>
            <a:ext cx="3197919" cy="28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1" y="2686755"/>
            <a:ext cx="3564281" cy="3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788158" y="3205299"/>
            <a:ext cx="2930426" cy="2010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выступать формой теоретической деятельности,    способом мышления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463470" y="2813578"/>
            <a:ext cx="3000338" cy="1770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отражать внутреннее состояние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093" y="3245445"/>
            <a:ext cx="2571505" cy="772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быть </a:t>
            </a:r>
            <a:r>
              <a:rPr lang="ru-RU" sz="2800" dirty="0" smtClean="0"/>
              <a:t>средством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самопознания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8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6B327A"/>
                </a:solidFill>
              </a:rPr>
              <a:t>В</a:t>
            </a:r>
            <a:r>
              <a:rPr lang="ru-RU" dirty="0" smtClean="0">
                <a:solidFill>
                  <a:srgbClr val="6B327A"/>
                </a:solidFill>
              </a:rPr>
              <a:t>иды </a:t>
            </a:r>
            <a:r>
              <a:rPr lang="ru-RU" dirty="0" smtClean="0">
                <a:solidFill>
                  <a:srgbClr val="6B327A"/>
                </a:solidFill>
              </a:rPr>
              <a:t>рефлексии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D:\Математика 2 класс\7-2\лестница [преобразованный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3"/>
          <a:stretch>
            <a:fillRect/>
          </a:stretch>
        </p:blipFill>
        <p:spPr bwMode="auto">
          <a:xfrm>
            <a:off x="-1738649" y="982132"/>
            <a:ext cx="13096739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265" y="2379606"/>
            <a:ext cx="7612486" cy="92036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рефлексия </a:t>
            </a:r>
            <a:r>
              <a:rPr lang="ru-RU" sz="3200" dirty="0" smtClean="0"/>
              <a:t>содержания учебного материала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70456" y="5234305"/>
            <a:ext cx="9208395" cy="1695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рефлексия настроения и эмоционального состояния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09035" y="3638302"/>
            <a:ext cx="9601196" cy="932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3200" dirty="0" smtClean="0"/>
              <a:t>рефлексия результатов учебной деятельности</a:t>
            </a:r>
          </a:p>
          <a:p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81" y="2104976"/>
            <a:ext cx="1643128" cy="1424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117" y="3737957"/>
            <a:ext cx="2150504" cy="222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973" y="2817453"/>
            <a:ext cx="1687133" cy="184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2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32964" y="727168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ru-RU" dirty="0"/>
              <a:t>Х</a:t>
            </a:r>
            <a:r>
              <a:rPr lang="ru-RU" dirty="0" smtClean="0"/>
              <a:t>арактеристика </a:t>
            </a:r>
            <a:r>
              <a:rPr lang="ru-RU" dirty="0"/>
              <a:t>цветов Макса </a:t>
            </a:r>
            <a:r>
              <a:rPr lang="ru-RU" dirty="0" err="1"/>
              <a:t>Люшера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63908" y="1514984"/>
            <a:ext cx="9739312" cy="515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радостное</a:t>
            </a:r>
            <a:r>
              <a:rPr lang="ru-RU" b="1" dirty="0" smtClean="0">
                <a:solidFill>
                  <a:srgbClr val="FF0000"/>
                </a:solidFill>
              </a:rPr>
              <a:t>, восторженное </a:t>
            </a:r>
            <a:r>
              <a:rPr lang="ru-RU" b="1" dirty="0" smtClean="0">
                <a:solidFill>
                  <a:srgbClr val="FF0000"/>
                </a:solidFill>
              </a:rPr>
              <a:t>настроение</a:t>
            </a:r>
          </a:p>
        </p:txBody>
      </p:sp>
      <p:sp>
        <p:nvSpPr>
          <p:cNvPr id="4" name="4-конечная звезда 3"/>
          <p:cNvSpPr/>
          <p:nvPr/>
        </p:nvSpPr>
        <p:spPr>
          <a:xfrm>
            <a:off x="716934" y="1378836"/>
            <a:ext cx="746974" cy="888642"/>
          </a:xfrm>
          <a:prstGeom prst="star4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18466" y="1921888"/>
            <a:ext cx="6636903" cy="537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DB1203"/>
                </a:solidFill>
              </a:rPr>
              <a:t>нервозное, возбуждённое состояние, агрессия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17884" y="2346277"/>
            <a:ext cx="6622583" cy="507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грустное настроение, пассивность, усталость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36259" y="3018817"/>
            <a:ext cx="3661883" cy="497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активность </a:t>
            </a: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666947" y="3587236"/>
            <a:ext cx="4839871" cy="52655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приятное, спокойное настроение</a:t>
            </a: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066" y="4106343"/>
            <a:ext cx="6801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беспокойное</a:t>
            </a:r>
            <a:r>
              <a:rPr lang="ru-RU" sz="2400" b="1" dirty="0">
                <a:solidFill>
                  <a:srgbClr val="7030A0"/>
                </a:solidFill>
              </a:rPr>
              <a:t>, тревожное </a:t>
            </a:r>
            <a:r>
              <a:rPr lang="ru-RU" sz="2400" b="1" dirty="0" smtClean="0">
                <a:solidFill>
                  <a:srgbClr val="7030A0"/>
                </a:solidFill>
              </a:rPr>
              <a:t>настроение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07369" y="4625450"/>
            <a:ext cx="383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замкнутость</a:t>
            </a:r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огорчение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95729" y="521182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унылое настроение, отрицание, </a:t>
            </a:r>
            <a:r>
              <a:rPr lang="ru-RU" sz="2400" b="1" dirty="0" smtClean="0"/>
              <a:t>протест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69986" y="5664453"/>
            <a:ext cx="762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пассивность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беспокойство и неуверенность</a:t>
            </a:r>
            <a:endParaRPr lang="ru-RU" sz="2400" dirty="0"/>
          </a:p>
        </p:txBody>
      </p:sp>
      <p:sp>
        <p:nvSpPr>
          <p:cNvPr id="13" name="4-конечная звезда 12"/>
          <p:cNvSpPr/>
          <p:nvPr/>
        </p:nvSpPr>
        <p:spPr>
          <a:xfrm rot="21292342">
            <a:off x="2605334" y="1907261"/>
            <a:ext cx="679290" cy="746693"/>
          </a:xfrm>
          <a:prstGeom prst="star4">
            <a:avLst/>
          </a:prstGeom>
          <a:solidFill>
            <a:srgbClr val="D60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 rot="21392404">
            <a:off x="4258623" y="2310403"/>
            <a:ext cx="637997" cy="723931"/>
          </a:xfrm>
          <a:prstGeom prst="star4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4936810" y="2741424"/>
            <a:ext cx="718374" cy="837810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 rot="174415">
            <a:off x="1006375" y="3290522"/>
            <a:ext cx="746974" cy="88864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2488092" y="3930418"/>
            <a:ext cx="746974" cy="888642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6160395" y="4376224"/>
            <a:ext cx="746974" cy="888642"/>
          </a:xfrm>
          <a:prstGeom prst="star4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2790432" y="4979775"/>
            <a:ext cx="605297" cy="725232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919973" y="5437239"/>
            <a:ext cx="746974" cy="888642"/>
          </a:xfrm>
          <a:prstGeom prst="star4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6B327A"/>
                </a:solidFill>
              </a:rPr>
              <a:t>Рефлексия </a:t>
            </a:r>
            <a:r>
              <a:rPr lang="ru-RU" sz="4900" dirty="0">
                <a:solidFill>
                  <a:srgbClr val="6B327A"/>
                </a:solidFill>
              </a:rPr>
              <a:t>содержания </a:t>
            </a:r>
            <a:r>
              <a:rPr lang="ru-RU" sz="4900" dirty="0" smtClean="0">
                <a:solidFill>
                  <a:srgbClr val="6B327A"/>
                </a:solidFill>
              </a:rPr>
              <a:t/>
            </a:r>
            <a:br>
              <a:rPr lang="ru-RU" sz="4900" dirty="0" smtClean="0">
                <a:solidFill>
                  <a:srgbClr val="6B327A"/>
                </a:solidFill>
              </a:rPr>
            </a:br>
            <a:r>
              <a:rPr lang="ru-RU" sz="4900" dirty="0" smtClean="0">
                <a:solidFill>
                  <a:srgbClr val="6B327A"/>
                </a:solidFill>
              </a:rPr>
              <a:t>учебного </a:t>
            </a:r>
            <a:r>
              <a:rPr lang="ru-RU" sz="4900" dirty="0">
                <a:solidFill>
                  <a:srgbClr val="6B327A"/>
                </a:solidFill>
              </a:rPr>
              <a:t>материала </a:t>
            </a:r>
            <a:r>
              <a:rPr lang="ru-RU" sz="4900" dirty="0" smtClean="0">
                <a:solidFill>
                  <a:srgbClr val="6B327A"/>
                </a:solidFill>
              </a:rPr>
              <a:t/>
            </a:r>
            <a:br>
              <a:rPr lang="ru-RU" sz="4900" dirty="0" smtClean="0">
                <a:solidFill>
                  <a:srgbClr val="6B327A"/>
                </a:solidFill>
              </a:rPr>
            </a:br>
            <a:endParaRPr lang="ru-RU" sz="4900" dirty="0">
              <a:solidFill>
                <a:srgbClr val="6B327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1" y="2846231"/>
            <a:ext cx="9028090" cy="38121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385" y="2544053"/>
            <a:ext cx="6084193" cy="482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Прием незаконченного предложения</a:t>
            </a:r>
            <a:r>
              <a:rPr lang="ru-RU" dirty="0" smtClean="0"/>
              <a:t>: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31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6B327A"/>
                </a:solidFill>
              </a:rPr>
              <a:t>Рефлексия содержания </a:t>
            </a:r>
            <a:r>
              <a:rPr lang="ru-RU" dirty="0" smtClean="0">
                <a:solidFill>
                  <a:srgbClr val="6B327A"/>
                </a:solidFill>
              </a:rPr>
              <a:t/>
            </a:r>
            <a:br>
              <a:rPr lang="ru-RU" dirty="0" smtClean="0">
                <a:solidFill>
                  <a:srgbClr val="6B327A"/>
                </a:solidFill>
              </a:rPr>
            </a:br>
            <a:r>
              <a:rPr lang="ru-RU" dirty="0" smtClean="0">
                <a:solidFill>
                  <a:srgbClr val="6B327A"/>
                </a:solidFill>
              </a:rPr>
              <a:t>учебного </a:t>
            </a:r>
            <a:r>
              <a:rPr lang="ru-RU" dirty="0">
                <a:solidFill>
                  <a:srgbClr val="6B327A"/>
                </a:solidFill>
              </a:rPr>
              <a:t>материала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1812538"/>
              </p:ext>
            </p:extLst>
          </p:nvPr>
        </p:nvGraphicFramePr>
        <p:xfrm>
          <a:off x="3307541" y="2452066"/>
          <a:ext cx="8124315" cy="366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59" y="3129218"/>
            <a:ext cx="2670198" cy="23156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BD4C3A-3487-47E9-9CF4-3D4FEF6A4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1BD4C3A-3487-47E9-9CF4-3D4FEF6A4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1BD4C3A-3487-47E9-9CF4-3D4FEF6A4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1BD4C3A-3487-47E9-9CF4-3D4FEF6A4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32592-D67B-4AD9-86C2-D7B7F3288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EED32592-D67B-4AD9-86C2-D7B7F3288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EED32592-D67B-4AD9-86C2-D7B7F3288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EED32592-D67B-4AD9-86C2-D7B7F3288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223120-F9C8-4BE4-8853-8ECC4D977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02223120-F9C8-4BE4-8853-8ECC4D977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02223120-F9C8-4BE4-8853-8ECC4D977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02223120-F9C8-4BE4-8853-8ECC4D977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6F4D1C-321A-4AFD-92A2-86BA8728C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B96F4D1C-321A-4AFD-92A2-86BA8728C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B96F4D1C-321A-4AFD-92A2-86BA8728C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96F4D1C-321A-4AFD-92A2-86BA8728C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CEF18A-60C9-4B60-A381-858A7AFB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19CEF18A-60C9-4B60-A381-858A7AFB6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19CEF18A-60C9-4B60-A381-858A7AFB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9CEF18A-60C9-4B60-A381-858A7AFB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7BA89D-AD54-4788-90C2-E18A58CBD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727BA89D-AD54-4788-90C2-E18A58CBD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27BA89D-AD54-4788-90C2-E18A58CBD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27BA89D-AD54-4788-90C2-E18A58CBD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B542C5-C1A6-4423-BA5D-D99B15137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FEB542C5-C1A6-4423-BA5D-D99B15137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FEB542C5-C1A6-4423-BA5D-D99B15137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FEB542C5-C1A6-4423-BA5D-D99B15137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01E62-FCAA-44D0-8EE8-5F322190A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FC201E62-FCAA-44D0-8EE8-5F322190A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FC201E62-FCAA-44D0-8EE8-5F322190A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FC201E62-FCAA-44D0-8EE8-5F322190A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C4A5CA-3887-447F-AB3E-2AA89033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BBC4A5CA-3887-447F-AB3E-2AA890335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BBC4A5CA-3887-447F-AB3E-2AA89033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BBC4A5CA-3887-447F-AB3E-2AA89033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62E00-B2AA-4B09-8741-EEDEB8862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0D462E00-B2AA-4B09-8741-EEDEB8862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0D462E00-B2AA-4B09-8741-EEDEB8862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0D462E00-B2AA-4B09-8741-EEDEB8862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BD780-29D0-4BEF-9D13-12486134A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9FDBD780-29D0-4BEF-9D13-12486134A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9FDBD780-29D0-4BEF-9D13-12486134A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9FDBD780-29D0-4BEF-9D13-12486134A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46D11-D08B-42CE-B580-A9BDD9350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B1146D11-D08B-42CE-B580-A9BDD9350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1146D11-D08B-42CE-B580-A9BDD9350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1146D11-D08B-42CE-B580-A9BDD9350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3EC030-3A4D-4C78-A4F1-9147D429C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173EC030-3A4D-4C78-A4F1-9147D429C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173EC030-3A4D-4C78-A4F1-9147D429C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173EC030-3A4D-4C78-A4F1-9147D429C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6B327A"/>
                </a:solidFill>
              </a:rPr>
              <a:t>Рефлексия </a:t>
            </a:r>
            <a:r>
              <a:rPr lang="ru-RU" dirty="0" smtClean="0">
                <a:solidFill>
                  <a:srgbClr val="6B327A"/>
                </a:solidFill>
              </a:rPr>
              <a:t>содержания</a:t>
            </a:r>
            <a:br>
              <a:rPr lang="ru-RU" dirty="0" smtClean="0">
                <a:solidFill>
                  <a:srgbClr val="6B327A"/>
                </a:solidFill>
              </a:rPr>
            </a:br>
            <a:r>
              <a:rPr lang="ru-RU" dirty="0" smtClean="0">
                <a:solidFill>
                  <a:srgbClr val="6B327A"/>
                </a:solidFill>
              </a:rPr>
              <a:t> </a:t>
            </a:r>
            <a:r>
              <a:rPr lang="ru-RU" dirty="0">
                <a:solidFill>
                  <a:srgbClr val="6B327A"/>
                </a:solidFill>
              </a:rPr>
              <a:t>учебного материала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3558987" cy="33189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«Полянка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Украсим торт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Графическая рефлексия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Аргумент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Точка зрения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Пятистишие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Разговор на бумаге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Карта активности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647" t="21060" r="10883" b="8353"/>
          <a:stretch/>
        </p:blipFill>
        <p:spPr>
          <a:xfrm>
            <a:off x="6108953" y="2556932"/>
            <a:ext cx="4787645" cy="34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6B327A"/>
                </a:solidFill>
              </a:rPr>
              <a:t>Приемы рефлексии </a:t>
            </a:r>
            <a:r>
              <a:rPr lang="ru-RU" dirty="0" smtClean="0">
                <a:solidFill>
                  <a:srgbClr val="6B327A"/>
                </a:solidFill>
              </a:rPr>
              <a:t/>
            </a:r>
            <a:br>
              <a:rPr lang="ru-RU" dirty="0" smtClean="0">
                <a:solidFill>
                  <a:srgbClr val="6B327A"/>
                </a:solidFill>
              </a:rPr>
            </a:br>
            <a:r>
              <a:rPr lang="ru-RU" dirty="0" smtClean="0">
                <a:solidFill>
                  <a:srgbClr val="6B327A"/>
                </a:solidFill>
              </a:rPr>
              <a:t>результатов </a:t>
            </a:r>
            <a:r>
              <a:rPr lang="ru-RU" dirty="0">
                <a:solidFill>
                  <a:srgbClr val="6B327A"/>
                </a:solidFill>
              </a:rPr>
              <a:t>учебной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Оценочная лесенка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Диаграмма успешности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Эссе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«Портфолио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Письмо самому себе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Лист достижений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2556932"/>
            <a:ext cx="5284937" cy="32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6B327A"/>
                </a:solidFill>
              </a:rPr>
              <a:t>Приоритетная цель </a:t>
            </a:r>
            <a:r>
              <a:rPr lang="ru-RU" dirty="0">
                <a:solidFill>
                  <a:srgbClr val="6B327A"/>
                </a:solidFill>
              </a:rPr>
              <a:t>современной образовательной концепции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3041973"/>
            <a:ext cx="452584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развитие личности, готовой к самообразованию, самовоспитанию и </a:t>
            </a:r>
            <a:r>
              <a:rPr lang="ru-RU" sz="2800" dirty="0" smtClean="0"/>
              <a:t>саморазвитию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816" y="2647085"/>
            <a:ext cx="6169687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179" y="2920462"/>
            <a:ext cx="4352925" cy="27205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6B327A"/>
                </a:solidFill>
              </a:rPr>
              <a:t>Рефлексивно-оценочная </a:t>
            </a:r>
            <a:r>
              <a:rPr lang="ru-RU" dirty="0">
                <a:solidFill>
                  <a:srgbClr val="6B327A"/>
                </a:solidFill>
              </a:rPr>
              <a:t>деятельность на уроке позволяет: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728" y="2443092"/>
            <a:ext cx="6472578" cy="3675319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зафиксировать новое содержание, изученное на </a:t>
            </a:r>
            <a:r>
              <a:rPr lang="ru-RU" sz="2000" dirty="0" smtClean="0"/>
              <a:t>уроке;</a:t>
            </a:r>
            <a:endParaRPr lang="ru-RU" sz="2000" dirty="0" smtClean="0"/>
          </a:p>
          <a:p>
            <a:r>
              <a:rPr lang="ru-RU" sz="2000" dirty="0" smtClean="0"/>
              <a:t> оценить собственную деятельность на </a:t>
            </a:r>
            <a:r>
              <a:rPr lang="ru-RU" sz="2000" dirty="0" smtClean="0"/>
              <a:t>уроке;</a:t>
            </a:r>
            <a:endParaRPr lang="ru-RU" sz="2000" dirty="0" smtClean="0"/>
          </a:p>
          <a:p>
            <a:r>
              <a:rPr lang="ru-RU" sz="2000" dirty="0" smtClean="0"/>
              <a:t> установить затруднения как направления будущей учебной </a:t>
            </a:r>
            <a:r>
              <a:rPr lang="ru-RU" sz="2000" dirty="0" smtClean="0"/>
              <a:t>деятельности;</a:t>
            </a:r>
            <a:endParaRPr lang="ru-RU" sz="2000" dirty="0" smtClean="0"/>
          </a:p>
          <a:p>
            <a:r>
              <a:rPr lang="ru-RU" sz="2000" dirty="0" smtClean="0"/>
              <a:t>позволяет педагогу проводить анализ и оценку деятельности учащихся, своей </a:t>
            </a:r>
            <a:r>
              <a:rPr lang="ru-RU" sz="2000" dirty="0" smtClean="0"/>
              <a:t>деятельности;</a:t>
            </a:r>
            <a:endParaRPr lang="ru-RU" sz="2000" dirty="0" smtClean="0"/>
          </a:p>
          <a:p>
            <a:r>
              <a:rPr lang="ru-RU" sz="2000" dirty="0" smtClean="0"/>
              <a:t>определять новые подходы в организации эффективного взаимодействия на учебных занятиях с целью включения самих учащихся в активную </a:t>
            </a:r>
            <a:r>
              <a:rPr lang="ru-RU" sz="2000" dirty="0" smtClean="0"/>
              <a:t>деятельность.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00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B327A"/>
                </a:solidFill>
              </a:rPr>
              <a:t>З</a:t>
            </a:r>
            <a:r>
              <a:rPr lang="ru-RU" dirty="0" smtClean="0">
                <a:solidFill>
                  <a:srgbClr val="6B327A"/>
                </a:solidFill>
              </a:rPr>
              <a:t>адачи </a:t>
            </a:r>
            <a:r>
              <a:rPr lang="ru-RU" dirty="0">
                <a:solidFill>
                  <a:srgbClr val="6B327A"/>
                </a:solidFill>
              </a:rPr>
              <a:t>современного урока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81635" y="2570910"/>
            <a:ext cx="5329013" cy="3317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формирование у учащегося способности к рефлексивному контролю своей деятельности как источника мотива и умения учиться, познавательных интересов и готовности к успешному </a:t>
            </a:r>
            <a:r>
              <a:rPr lang="ru-RU" sz="2800" dirty="0" smtClean="0"/>
              <a:t>обучению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9" b="18177"/>
          <a:stretch/>
        </p:blipFill>
        <p:spPr bwMode="auto">
          <a:xfrm flipH="1">
            <a:off x="6757141" y="2570910"/>
            <a:ext cx="3970338" cy="35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9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9629" y="2059394"/>
            <a:ext cx="51814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структуре урока, соответствующего требованиям ФГОС, рефлексия является обязательным этапом урока.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730" y="1156491"/>
            <a:ext cx="3490521" cy="3898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13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27" y="1703861"/>
            <a:ext cx="9859545" cy="46054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13810" y="965641"/>
            <a:ext cx="8949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Рефлексия способствует </a:t>
            </a:r>
            <a:r>
              <a:rPr lang="ru-RU" sz="2800" dirty="0" smtClean="0"/>
              <a:t>развитию трёх важных качеств </a:t>
            </a:r>
            <a:r>
              <a:rPr lang="ru-RU" sz="2800" dirty="0" smtClean="0"/>
              <a:t>: </a:t>
            </a:r>
            <a:endParaRPr lang="ru-RU" sz="2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636651" y="4111507"/>
            <a:ext cx="4430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самостоятельность</a:t>
            </a:r>
            <a:r>
              <a:rPr lang="ru-RU" sz="2800" b="1" i="1" dirty="0" smtClean="0"/>
              <a:t>, </a:t>
            </a:r>
            <a:endParaRPr lang="ru-RU" sz="28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3025" y="4609689"/>
            <a:ext cx="4430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предприимчивость</a:t>
            </a:r>
            <a:r>
              <a:rPr lang="ru-RU" sz="2800" b="1" i="1" dirty="0" smtClean="0"/>
              <a:t>, </a:t>
            </a:r>
            <a:endParaRPr lang="ru-RU" sz="28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19586" y="5282478"/>
            <a:ext cx="4430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</a:t>
            </a:r>
            <a:r>
              <a:rPr lang="ru-RU" sz="2800" b="1" i="1" dirty="0" smtClean="0"/>
              <a:t>конкурентоспособность.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717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6B327A"/>
                </a:solidFill>
              </a:rPr>
              <a:t>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6779" y="2556932"/>
            <a:ext cx="459102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Рефлексия – мыслительный процесс</a:t>
            </a:r>
            <a:r>
              <a:rPr lang="ru-RU" sz="2800" dirty="0" smtClean="0"/>
              <a:t>, направленный на самопознание, анализ своих эмоций и чувств, состояний, способностей, поведения, способность человека взглянуть на себя со стороны.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7809" y="2416400"/>
            <a:ext cx="5279560" cy="360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802139" y="1959824"/>
            <a:ext cx="5221940" cy="5971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dirty="0" smtClean="0"/>
              <a:t> </a:t>
            </a:r>
            <a:r>
              <a:rPr lang="ru-RU" sz="2800" dirty="0" smtClean="0"/>
              <a:t>(от лат. </a:t>
            </a:r>
            <a:r>
              <a:rPr lang="ru-RU" sz="2800" dirty="0" err="1" smtClean="0"/>
              <a:t>reflexio</a:t>
            </a:r>
            <a:r>
              <a:rPr lang="ru-RU" sz="2800" dirty="0" smtClean="0"/>
              <a:t> - обращение назад)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17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6B327A"/>
                </a:solidFill>
              </a:rPr>
              <a:t>Рефлексия на уроке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0554" y="2556932"/>
            <a:ext cx="4181908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совместная </a:t>
            </a:r>
            <a:r>
              <a:rPr lang="ru-RU" sz="2800" dirty="0" smtClean="0"/>
              <a:t>деятельность учащихся и учителей, позволяющая совершенствовать учебный процесс, ориентированный на личность каждого </a:t>
            </a:r>
            <a:r>
              <a:rPr lang="ru-RU" sz="2800" dirty="0" smtClean="0"/>
              <a:t>ученика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388" y="2556932"/>
            <a:ext cx="5308210" cy="35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6B327A"/>
                </a:solidFill>
              </a:rPr>
              <a:t>Классификация рефлексии  </a:t>
            </a:r>
            <a:br>
              <a:rPr lang="ru-RU" dirty="0" smtClean="0">
                <a:solidFill>
                  <a:srgbClr val="6B327A"/>
                </a:solidFill>
              </a:rPr>
            </a:br>
            <a:r>
              <a:rPr lang="ru-RU" dirty="0" smtClean="0">
                <a:solidFill>
                  <a:srgbClr val="6B327A"/>
                </a:solidFill>
              </a:rPr>
              <a:t>по </a:t>
            </a:r>
            <a:r>
              <a:rPr lang="ru-RU" dirty="0" smtClean="0">
                <a:solidFill>
                  <a:srgbClr val="6B327A"/>
                </a:solidFill>
              </a:rPr>
              <a:t>содержанию</a:t>
            </a:r>
            <a:endParaRPr lang="ru-RU" dirty="0">
              <a:solidFill>
                <a:srgbClr val="6B327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695" y="5812076"/>
            <a:ext cx="151602" cy="637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0219" b="23683"/>
          <a:stretch/>
        </p:blipFill>
        <p:spPr>
          <a:xfrm>
            <a:off x="1295402" y="2395432"/>
            <a:ext cx="4000046" cy="3696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6206424"/>
              </p:ext>
            </p:extLst>
          </p:nvPr>
        </p:nvGraphicFramePr>
        <p:xfrm>
          <a:off x="5783457" y="2721638"/>
          <a:ext cx="4343748" cy="304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2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07EFA4-8073-4078-B00A-20B366FD9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CF07EFA4-8073-4078-B00A-20B366FD9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CF07EFA4-8073-4078-B00A-20B366FD9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CF07EFA4-8073-4078-B00A-20B366FD9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313AB2-C0EE-4161-AE0F-1419C0DFF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2D313AB2-C0EE-4161-AE0F-1419C0DFF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2D313AB2-C0EE-4161-AE0F-1419C0DFF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2D313AB2-C0EE-4161-AE0F-1419C0DFF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B6DE98-8B82-4ED9-B5D1-9F83DE0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CAB6DE98-8B82-4ED9-B5D1-9F83DE0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CAB6DE98-8B82-4ED9-B5D1-9F83DE0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CAB6DE98-8B82-4ED9-B5D1-9F83DE0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1A54C6-BF96-4381-AEE0-EC1310998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5B1A54C6-BF96-4381-AEE0-EC1310998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5B1A54C6-BF96-4381-AEE0-EC1310998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5B1A54C6-BF96-4381-AEE0-EC1310998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428641-E3D2-4D41-9904-B87A3011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2D428641-E3D2-4D41-9904-B87A3011E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2D428641-E3D2-4D41-9904-B87A3011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2D428641-E3D2-4D41-9904-B87A3011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8D820-5F3F-4778-9CF1-773284C47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04D8D820-5F3F-4778-9CF1-773284C47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04D8D820-5F3F-4778-9CF1-773284C47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04D8D820-5F3F-4778-9CF1-773284C47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EE90C7-A0CE-4840-85CC-67A22FDB0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24EE90C7-A0CE-4840-85CC-67A22FDB0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24EE90C7-A0CE-4840-85CC-67A22FDB0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4EE90C7-A0CE-4840-85CC-67A22FDB0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6B327A"/>
                </a:solidFill>
              </a:rPr>
              <a:t>Классификация </a:t>
            </a:r>
            <a:r>
              <a:rPr lang="ru-RU" dirty="0" smtClean="0">
                <a:solidFill>
                  <a:srgbClr val="6B327A"/>
                </a:solidFill>
              </a:rPr>
              <a:t>рефлексии </a:t>
            </a:r>
            <a:r>
              <a:rPr lang="ru-RU" dirty="0" smtClean="0">
                <a:solidFill>
                  <a:srgbClr val="6B327A"/>
                </a:solidFill>
              </a:rPr>
              <a:t/>
            </a:r>
            <a:br>
              <a:rPr lang="ru-RU" dirty="0" smtClean="0">
                <a:solidFill>
                  <a:srgbClr val="6B327A"/>
                </a:solidFill>
              </a:rPr>
            </a:br>
            <a:r>
              <a:rPr lang="ru-RU" dirty="0" smtClean="0">
                <a:solidFill>
                  <a:srgbClr val="6B327A"/>
                </a:solidFill>
              </a:rPr>
              <a:t>по </a:t>
            </a:r>
            <a:r>
              <a:rPr lang="ru-RU" dirty="0">
                <a:solidFill>
                  <a:srgbClr val="6B327A"/>
                </a:solidFill>
              </a:rPr>
              <a:t>форме </a:t>
            </a:r>
            <a:r>
              <a:rPr lang="ru-RU" dirty="0" smtClean="0">
                <a:solidFill>
                  <a:srgbClr val="6B327A"/>
                </a:solidFill>
              </a:rPr>
              <a:t>деятельности</a:t>
            </a:r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76506369"/>
              </p:ext>
            </p:extLst>
          </p:nvPr>
        </p:nvGraphicFramePr>
        <p:xfrm>
          <a:off x="5749660" y="2663940"/>
          <a:ext cx="4262165" cy="308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2453" y="2499049"/>
            <a:ext cx="2066471" cy="370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1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BD4C3A-3487-47E9-9CF4-3D4FEF6A4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1BD4C3A-3487-47E9-9CF4-3D4FEF6A4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1BD4C3A-3487-47E9-9CF4-3D4FEF6A4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1BD4C3A-3487-47E9-9CF4-3D4FEF6A4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32592-D67B-4AD9-86C2-D7B7F3288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EED32592-D67B-4AD9-86C2-D7B7F3288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EED32592-D67B-4AD9-86C2-D7B7F3288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EED32592-D67B-4AD9-86C2-D7B7F3288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223120-F9C8-4BE4-8853-8ECC4D977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02223120-F9C8-4BE4-8853-8ECC4D977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02223120-F9C8-4BE4-8853-8ECC4D977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02223120-F9C8-4BE4-8853-8ECC4D977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6F4D1C-321A-4AFD-92A2-86BA8728C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B96F4D1C-321A-4AFD-92A2-86BA8728C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B96F4D1C-321A-4AFD-92A2-86BA8728C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96F4D1C-321A-4AFD-92A2-86BA8728C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CEF18A-60C9-4B60-A381-858A7AFB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19CEF18A-60C9-4B60-A381-858A7AFB6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19CEF18A-60C9-4B60-A381-858A7AFB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9CEF18A-60C9-4B60-A381-858A7AFB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7BA89D-AD54-4788-90C2-E18A58CBD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727BA89D-AD54-4788-90C2-E18A58CBD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27BA89D-AD54-4788-90C2-E18A58CBD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27BA89D-AD54-4788-90C2-E18A58CBD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B542C5-C1A6-4423-BA5D-D99B15137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FEB542C5-C1A6-4423-BA5D-D99B15137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FEB542C5-C1A6-4423-BA5D-D99B15137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FEB542C5-C1A6-4423-BA5D-D99B15137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01E62-FCAA-44D0-8EE8-5F322190A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FC201E62-FCAA-44D0-8EE8-5F322190A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FC201E62-FCAA-44D0-8EE8-5F322190A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FC201E62-FCAA-44D0-8EE8-5F322190A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C4A5CA-3887-447F-AB3E-2AA89033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BBC4A5CA-3887-447F-AB3E-2AA890335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BBC4A5CA-3887-447F-AB3E-2AA89033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BBC4A5CA-3887-447F-AB3E-2AA89033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558</TotalTime>
  <Words>381</Words>
  <Application>Microsoft Office PowerPoint</Application>
  <PresentationFormat>Широкоэкранный</PresentationFormat>
  <Paragraphs>89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Garamond</vt:lpstr>
      <vt:lpstr>Натуральные материалы</vt:lpstr>
      <vt:lpstr>Рефлексия как обязательный этап урока в условиях реализации ФГОС</vt:lpstr>
      <vt:lpstr>Приоритетная цель современной образовательной концепции </vt:lpstr>
      <vt:lpstr>Задачи современного урока </vt:lpstr>
      <vt:lpstr>Презентация PowerPoint</vt:lpstr>
      <vt:lpstr>Презентация PowerPoint</vt:lpstr>
      <vt:lpstr>Рефлексия</vt:lpstr>
      <vt:lpstr>Рефлексия на уроке </vt:lpstr>
      <vt:lpstr>Классификация рефлексии   по содержанию</vt:lpstr>
      <vt:lpstr>Классификация рефлексии  по форме деятельности</vt:lpstr>
      <vt:lpstr>Виды рефлексии</vt:lpstr>
      <vt:lpstr>Классификация рефлексии  по  категории времени</vt:lpstr>
      <vt:lpstr> Рефлексия отражает четыре сферы человеческой сущности </vt:lpstr>
      <vt:lpstr> Рефлексия может </vt:lpstr>
      <vt:lpstr> Виды рефлексии </vt:lpstr>
      <vt:lpstr>Характеристика цветов Макса Люшера: </vt:lpstr>
      <vt:lpstr> Рефлексия содержания  учебного материала  </vt:lpstr>
      <vt:lpstr>Рефлексия содержания  учебного материала </vt:lpstr>
      <vt:lpstr>Рефлексия содержания  учебного материала </vt:lpstr>
      <vt:lpstr>Приемы рефлексии  результатов учебной деятельности</vt:lpstr>
      <vt:lpstr>Рефлексивно-оценочная деятельность на уроке позволяет: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52</cp:revision>
  <dcterms:created xsi:type="dcterms:W3CDTF">2017-01-09T10:38:11Z</dcterms:created>
  <dcterms:modified xsi:type="dcterms:W3CDTF">2017-01-16T20:00:59Z</dcterms:modified>
</cp:coreProperties>
</file>