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2/25/2021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89213" y="990601"/>
            <a:ext cx="8915399" cy="1955800"/>
          </a:xfrm>
        </p:spPr>
        <p:txBody>
          <a:bodyPr>
            <a:normAutofit/>
          </a:bodyPr>
          <a:lstStyle/>
          <a:p>
            <a:pPr algn="ctr"/>
            <a:r>
              <a:rPr lang="en-US" dirty="0" smtClean="0"/>
              <a:t>Mon voyage</a:t>
            </a:r>
            <a:endParaRPr lang="ru-RU" dirty="0"/>
          </a:p>
        </p:txBody>
      </p:sp>
      <p:sp>
        <p:nvSpPr>
          <p:cNvPr id="3" name="Подзаголовок 2"/>
          <p:cNvSpPr>
            <a:spLocks noGrp="1"/>
          </p:cNvSpPr>
          <p:nvPr>
            <p:ph type="subTitle" idx="1"/>
          </p:nvPr>
        </p:nvSpPr>
        <p:spPr>
          <a:xfrm>
            <a:off x="5575300" y="5969000"/>
            <a:ext cx="6400800" cy="889000"/>
          </a:xfrm>
        </p:spPr>
        <p:txBody>
          <a:bodyPr/>
          <a:lstStyle/>
          <a:p>
            <a:r>
              <a:rPr lang="ru-RU" dirty="0" smtClean="0"/>
              <a:t>Проект выполнил ученик 8</a:t>
            </a:r>
            <a:r>
              <a:rPr lang="en-US" dirty="0" smtClean="0"/>
              <a:t>”</a:t>
            </a:r>
            <a:r>
              <a:rPr lang="ru-RU" dirty="0" smtClean="0"/>
              <a:t>а</a:t>
            </a:r>
            <a:r>
              <a:rPr lang="en-US" dirty="0" smtClean="0"/>
              <a:t>”</a:t>
            </a:r>
            <a:r>
              <a:rPr lang="ru-RU" dirty="0" smtClean="0"/>
              <a:t> класса: Каторгин Иван</a:t>
            </a:r>
            <a:endParaRPr lang="ru-RU" dirty="0"/>
          </a:p>
        </p:txBody>
      </p:sp>
    </p:spTree>
    <p:extLst>
      <p:ext uri="{BB962C8B-B14F-4D97-AF65-F5344CB8AC3E}">
        <p14:creationId xmlns:p14="http://schemas.microsoft.com/office/powerpoint/2010/main" val="3813764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89213" y="4279900"/>
            <a:ext cx="8915399" cy="1993900"/>
          </a:xfrm>
        </p:spPr>
        <p:txBody>
          <a:bodyPr>
            <a:noAutofit/>
          </a:bodyPr>
          <a:lstStyle/>
          <a:p>
            <a:pPr algn="ctr"/>
            <a:r>
              <a:rPr lang="fr-FR" sz="2800" dirty="0"/>
              <a:t>Je m'appelle Ivan, j'ai 15 ans. Je suis russe et je vis dans la petite ville de sergach. Avant l'été, il ne reste que 3 mois et je veux aller en vacances d'été avec des amis dans un camp d'été.</a:t>
            </a:r>
            <a:endParaRPr lang="ru-RU" sz="28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262" y="279400"/>
            <a:ext cx="5829300" cy="3886200"/>
          </a:xfrm>
          <a:prstGeom prst="rect">
            <a:avLst/>
          </a:prstGeom>
        </p:spPr>
      </p:pic>
    </p:spTree>
    <p:extLst>
      <p:ext uri="{BB962C8B-B14F-4D97-AF65-F5344CB8AC3E}">
        <p14:creationId xmlns:p14="http://schemas.microsoft.com/office/powerpoint/2010/main" val="1609820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89213" y="4470400"/>
            <a:ext cx="8915399" cy="2298700"/>
          </a:xfrm>
        </p:spPr>
        <p:txBody>
          <a:bodyPr>
            <a:noAutofit/>
          </a:bodyPr>
          <a:lstStyle/>
          <a:p>
            <a:pPr algn="ctr"/>
            <a:r>
              <a:rPr lang="fr-FR" sz="2800" dirty="0"/>
              <a:t>Mais avant le voyage, il faut se préparer pour mieux passer du temps au camp. Quelqu'un prendra des jeux de société, quelqu'un des outils de dessin. Je vais prendre des livres parce que j'aime lire à une heure tranquille.</a:t>
            </a:r>
            <a:endParaRPr lang="ru-RU"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9408" y="812800"/>
            <a:ext cx="3674661" cy="24384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593" y="812800"/>
            <a:ext cx="3901440" cy="24384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6444" y="812800"/>
            <a:ext cx="3862812" cy="2438400"/>
          </a:xfrm>
          <a:prstGeom prst="rect">
            <a:avLst/>
          </a:prstGeom>
        </p:spPr>
      </p:pic>
    </p:spTree>
    <p:extLst>
      <p:ext uri="{BB962C8B-B14F-4D97-AF65-F5344CB8AC3E}">
        <p14:creationId xmlns:p14="http://schemas.microsoft.com/office/powerpoint/2010/main" val="1719175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89213" y="4279900"/>
            <a:ext cx="8915399" cy="1993900"/>
          </a:xfrm>
        </p:spPr>
        <p:txBody>
          <a:bodyPr>
            <a:noAutofit/>
          </a:bodyPr>
          <a:lstStyle/>
          <a:p>
            <a:pPr algn="ctr"/>
            <a:r>
              <a:rPr lang="fr-FR" sz="2800" dirty="0"/>
              <a:t>Dans le camp, nous devons trouver des soumissions pour les concours et j'ai déjà quelques idées. Il y a aussi différentes activités comme le laser Tag, le tarzanka, l'escalade et même le Quad!</a:t>
            </a:r>
            <a:endParaRPr lang="ru-RU"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636588"/>
            <a:ext cx="4711700" cy="315187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688" y="636588"/>
            <a:ext cx="4729924" cy="3154822"/>
          </a:xfrm>
          <a:prstGeom prst="rect">
            <a:avLst/>
          </a:prstGeom>
        </p:spPr>
      </p:pic>
    </p:spTree>
    <p:extLst>
      <p:ext uri="{BB962C8B-B14F-4D97-AF65-F5344CB8AC3E}">
        <p14:creationId xmlns:p14="http://schemas.microsoft.com/office/powerpoint/2010/main" val="416921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89213" y="4279900"/>
            <a:ext cx="8915399" cy="1993900"/>
          </a:xfrm>
        </p:spPr>
        <p:txBody>
          <a:bodyPr>
            <a:noAutofit/>
          </a:bodyPr>
          <a:lstStyle/>
          <a:p>
            <a:pPr algn="ctr"/>
            <a:r>
              <a:rPr lang="fr-FR" sz="2800" dirty="0"/>
              <a:t>Il y a aussi diverses quêtes. La Dernière fois que je suis allé là-bas, nous avons fait la quête la nuit, dans l'obscurité totale! Il y a aussi des soirées mousseuses et des discothèques tous les soirs.</a:t>
            </a:r>
            <a:endParaRPr lang="ru-RU"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227446"/>
            <a:ext cx="8915399" cy="4052454"/>
          </a:xfrm>
          <a:prstGeom prst="rect">
            <a:avLst/>
          </a:prstGeom>
        </p:spPr>
      </p:pic>
    </p:spTree>
    <p:extLst>
      <p:ext uri="{BB962C8B-B14F-4D97-AF65-F5344CB8AC3E}">
        <p14:creationId xmlns:p14="http://schemas.microsoft.com/office/powerpoint/2010/main" val="3948046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89213" y="4406900"/>
            <a:ext cx="8915399" cy="2222500"/>
          </a:xfrm>
        </p:spPr>
        <p:txBody>
          <a:bodyPr>
            <a:noAutofit/>
          </a:bodyPr>
          <a:lstStyle/>
          <a:p>
            <a:pPr algn="ctr"/>
            <a:r>
              <a:rPr lang="fr-FR" sz="2800" dirty="0"/>
              <a:t>J'ai de très grands espoirs pour ce voyage. J'espère que tout se passera bien et que nous nous souviendrons de ce voyage pendant longtemps!</a:t>
            </a:r>
            <a:endParaRPr lang="ru-RU" sz="2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1600" y="215900"/>
            <a:ext cx="5706533" cy="4279900"/>
          </a:xfrm>
          <a:prstGeom prst="rect">
            <a:avLst/>
          </a:prstGeom>
        </p:spPr>
      </p:pic>
    </p:spTree>
    <p:extLst>
      <p:ext uri="{BB962C8B-B14F-4D97-AF65-F5344CB8AC3E}">
        <p14:creationId xmlns:p14="http://schemas.microsoft.com/office/powerpoint/2010/main" val="2993700886"/>
      </p:ext>
    </p:extLst>
  </p:cSld>
  <p:clrMapOvr>
    <a:masterClrMapping/>
  </p:clrMapOvr>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80</TotalTime>
  <Words>208</Words>
  <Application>Microsoft Office PowerPoint</Application>
  <PresentationFormat>Широкоэкранный</PresentationFormat>
  <Paragraphs>7</Paragraphs>
  <Slides>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vt:i4>
      </vt:variant>
    </vt:vector>
  </HeadingPairs>
  <TitlesOfParts>
    <vt:vector size="10" baseType="lpstr">
      <vt:lpstr>Arial</vt:lpstr>
      <vt:lpstr>Century Gothic</vt:lpstr>
      <vt:lpstr>Wingdings 3</vt:lpstr>
      <vt:lpstr>Легкий дым</vt:lpstr>
      <vt:lpstr>Mon voyage</vt:lpstr>
      <vt:lpstr>Je m'appelle Ivan, j'ai 15 ans. Je suis russe et je vis dans la petite ville de sergach. Avant l'été, il ne reste que 3 mois et je veux aller en vacances d'été avec des amis dans un camp d'été.</vt:lpstr>
      <vt:lpstr>Mais avant le voyage, il faut se préparer pour mieux passer du temps au camp. Quelqu'un prendra des jeux de société, quelqu'un des outils de dessin. Je vais prendre des livres parce que j'aime lire à une heure tranquille.</vt:lpstr>
      <vt:lpstr>Dans le camp, nous devons trouver des soumissions pour les concours et j'ai déjà quelques idées. Il y a aussi différentes activités comme le laser Tag, le tarzanka, l'escalade et même le Quad!</vt:lpstr>
      <vt:lpstr>Il y a aussi diverses quêtes. La Dernière fois que je suis allé là-bas, nous avons fait la quête la nuit, dans l'obscurité totale! Il y a aussi des soirées mousseuses et des discothèques tous les soirs.</vt:lpstr>
      <vt:lpstr>J'ai de très grands espoirs pour ce voyage. J'espère que tout se passera bien et que nous nous souviendrons de ce voyage pendant longtemps!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 voyage</dc:title>
  <dc:creator>Family</dc:creator>
  <cp:lastModifiedBy>Family</cp:lastModifiedBy>
  <cp:revision>6</cp:revision>
  <dcterms:created xsi:type="dcterms:W3CDTF">2021-02-25T15:21:57Z</dcterms:created>
  <dcterms:modified xsi:type="dcterms:W3CDTF">2021-02-25T16:42:32Z</dcterms:modified>
</cp:coreProperties>
</file>