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1E10-92FA-4D2B-AE33-F85E28BECB18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25A4-35F6-4DD8-8391-4D5C52B9F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слайд Вариативные Про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слайд вар прог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00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 слай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1437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 слай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 слай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3999" cy="7000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 слай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</cp:revision>
  <dcterms:created xsi:type="dcterms:W3CDTF">2018-02-27T06:39:01Z</dcterms:created>
  <dcterms:modified xsi:type="dcterms:W3CDTF">2018-02-27T06:45:40Z</dcterms:modified>
</cp:coreProperties>
</file>