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18" r:id="rId3"/>
    <p:sldId id="320" r:id="rId4"/>
    <p:sldId id="305" r:id="rId5"/>
    <p:sldId id="322" r:id="rId6"/>
    <p:sldId id="306" r:id="rId7"/>
    <p:sldId id="325" r:id="rId8"/>
    <p:sldId id="321" r:id="rId9"/>
    <p:sldId id="324" r:id="rId10"/>
    <p:sldId id="323" r:id="rId11"/>
    <p:sldId id="326" r:id="rId12"/>
    <p:sldId id="327" r:id="rId13"/>
    <p:sldId id="328" r:id="rId14"/>
    <p:sldId id="329" r:id="rId15"/>
    <p:sldId id="330" r:id="rId16"/>
    <p:sldId id="331" r:id="rId17"/>
    <p:sldId id="317" r:id="rId18"/>
    <p:sldId id="277" r:id="rId19"/>
    <p:sldId id="265" r:id="rId20"/>
    <p:sldId id="311" r:id="rId21"/>
    <p:sldId id="312" r:id="rId22"/>
    <p:sldId id="313" r:id="rId23"/>
    <p:sldId id="332" r:id="rId24"/>
    <p:sldId id="315" r:id="rId25"/>
    <p:sldId id="316" r:id="rId26"/>
    <p:sldId id="33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CC00CC"/>
    <a:srgbClr val="00CC00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>
        <p:scale>
          <a:sx n="60" d="100"/>
          <a:sy n="60" d="100"/>
        </p:scale>
        <p:origin x="-111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F64F-1BED-4A37-A865-C1BBA6D0EE1D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36A1-1F6A-49FF-AE6B-B9FD8C2A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9545-82B2-4ADB-9357-03EBF8D3D7F7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0F07-C39B-4127-9D0A-3F3F1942D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A2D4-010A-48E8-8673-519919B396DC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A539-13A6-4D10-9DCC-A7AC1CA1F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1358-9B6F-4F2E-8581-5DF7455D2511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DD48-E5B3-4E2D-834D-F8CED7FDA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8164-8770-49E5-B6BE-2D5C37D6956E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4239-E1D5-468B-A0C4-10EA898CB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3061-2539-48DE-AF23-F488F6EB719A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2B5F-11CC-4DEA-AF1E-C5C20CFFB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7EEE-53E1-4387-8CE6-4C09C5473438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69E3-B27F-4453-B425-D1D73A07C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CB44-7F76-4EBC-B588-3B6E9F410631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925F-67F9-4559-9B30-26647C232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7BD4-640C-4AD1-8CC7-40B7B77262E1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496C-56AE-4698-AC4D-9CFFC4D45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82D0-9724-4795-A689-060F5E0B4AD2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7DF4-EAD3-4F5E-8BD5-8AB8B199E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EF9B-F155-4407-8952-3998C8016A27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EF9B-9A5E-423B-AB28-008442EBD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0A008-1062-45AF-B8F7-A0CA6D34ED0A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616AE-7275-4C46-81A5-346480C84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Задачи урока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240" y="1340768"/>
            <a:ext cx="6840760" cy="4785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частей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состоят грибы;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группы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делятся;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¡ÑÑÐ¾ÐµÐ½Ð¸Ðµ ÑÐ»ÑÐ¿Ð¾ÑÐ½Ð¾Ð³Ð¾ Ð³ÑÐ¸Ð±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394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700808"/>
            <a:ext cx="2520280" cy="50405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708920"/>
            <a:ext cx="1584176" cy="50405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980728"/>
            <a:ext cx="2520280" cy="50405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456892"/>
            <a:ext cx="2520280" cy="50405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5877272"/>
            <a:ext cx="5616624" cy="50405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Ð°ÑÑÐ¸Ð½ÐºÐ¸ Ð¿Ð¾ Ð·Ð°Ð¿ÑÐ¾ÑÑ ÑÑÑÐ¾ÐµÐ½Ð¸Ðµ Ð³ÑÐ¸Ð±Ð° Ð¸ Ð´ÐµÑÐµ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50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27088" y="333375"/>
            <a:ext cx="78486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Разнообразие грибов</a:t>
            </a:r>
          </a:p>
          <a:p>
            <a:pPr algn="ctr">
              <a:defRPr/>
            </a:pPr>
            <a:endParaRPr lang="ru-RU" sz="48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48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48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48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48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48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48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630" name="Picture 6" descr="C:\Users\1\Downloads\grib rogatik 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31654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1\Downloads\08_7_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19697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ownloads\devil-cig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341438"/>
            <a:ext cx="20701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1\Downloads\bea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573463"/>
            <a:ext cx="26876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1\Downloads\luminosc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716338"/>
            <a:ext cx="20764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Это</a:t>
            </a:r>
            <a:r>
              <a:rPr lang="ru-RU" b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грибы</a:t>
            </a:r>
            <a:r>
              <a:rPr lang="ru-RU" b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</a:t>
            </a:r>
            <a:r>
              <a:rPr lang="ru-RU" b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карлики</a:t>
            </a:r>
            <a:r>
              <a:rPr lang="ru-RU" sz="4000" b="1" smtClean="0">
                <a:solidFill>
                  <a:srgbClr val="CC00CC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27650" name="Picture 2" descr="C:\Users\1\Downloads\moldy_br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628775"/>
            <a:ext cx="19510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1\Downloads\asepsi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557338"/>
            <a:ext cx="1997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00563" y="3284538"/>
            <a:ext cx="504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дрожжевые грибки</a:t>
            </a:r>
            <a:endParaRPr lang="ru-RU" sz="4000" b="1">
              <a:solidFill>
                <a:srgbClr val="FF3300"/>
              </a:solidFill>
              <a:latin typeface="Comic Sans MS" pitchFamily="66" charset="0"/>
              <a:ea typeface="Calibri" pitchFamily="34" charset="0"/>
              <a:cs typeface="Arial" charset="0"/>
            </a:endParaRPr>
          </a:p>
        </p:txBody>
      </p:sp>
      <p:pic>
        <p:nvPicPr>
          <p:cNvPr id="27653" name="Picture 5" descr="C:\Users\1\Downloads\fe94678bd55b616a67917ae21ca28454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68413"/>
            <a:ext cx="22320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1\Downloads\13491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989138"/>
            <a:ext cx="244951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79388" y="4005263"/>
            <a:ext cx="4260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кефирный грибок</a:t>
            </a:r>
            <a:endParaRPr lang="ru-RU" sz="4000" b="1">
              <a:solidFill>
                <a:srgbClr val="FF3300"/>
              </a:solidFill>
              <a:latin typeface="Comic Sans MS" pitchFamily="66" charset="0"/>
              <a:ea typeface="Calibri" pitchFamily="34" charset="0"/>
              <a:cs typeface="Arial" charset="0"/>
            </a:endParaRPr>
          </a:p>
        </p:txBody>
      </p:sp>
      <p:pic>
        <p:nvPicPr>
          <p:cNvPr id="27656" name="Picture 8" descr="C:\Users\1\Downloads\Penicillin_Sodium_for_Injec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005263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C:\Users\1\Downloads\Penicillium chrysogenum CCF 2878 CYA 10-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4076700"/>
            <a:ext cx="20161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427538" y="6156325"/>
            <a:ext cx="293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пенициллин</a:t>
            </a:r>
            <a:endParaRPr lang="ru-RU" sz="4000" b="1">
              <a:solidFill>
                <a:srgbClr val="FF3300"/>
              </a:solidFill>
              <a:latin typeface="Comic Sans MS" pitchFamily="66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2" grpId="0"/>
      <p:bldP spid="17415" grpId="0"/>
      <p:bldP spid="17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CC00CC"/>
                </a:solidFill>
                <a:latin typeface="Comic Sans MS" pitchFamily="66" charset="0"/>
              </a:rPr>
              <a:t>    </a:t>
            </a:r>
            <a:r>
              <a:rPr lang="ru-RU" b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Шляпочные грибы</a:t>
            </a:r>
          </a:p>
        </p:txBody>
      </p:sp>
      <p:pic>
        <p:nvPicPr>
          <p:cNvPr id="3075" name="Picture 3" descr="C:\Users\1\Desktop\КОНКУРС\78556668_Lisi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68413"/>
            <a:ext cx="3451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1\Desktop\КОНКУРС\75093840_large_567195_9793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25538"/>
            <a:ext cx="295275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1\Desktop\КОНКУРС\1861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89363"/>
            <a:ext cx="35274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1\Desktop\КОНКУРС\0_23cdb_295ac4b0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789363"/>
            <a:ext cx="304323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4 ÑÐ°ÑÑÑÐ²Ð° Ð¶Ð¸Ð²Ð¾Ð¹ Ð¿ÑÐ¸ÑÐ¾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420888"/>
            <a:ext cx="2016224" cy="72008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81311" y="3717032"/>
            <a:ext cx="1542617" cy="72008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717032"/>
            <a:ext cx="2016224" cy="72008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420888"/>
            <a:ext cx="2160240" cy="72008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611188" y="5510213"/>
            <a:ext cx="7777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dirty="0">
                <a:solidFill>
                  <a:schemeClr val="folHlin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4400" b="1" dirty="0">
                <a:solidFill>
                  <a:schemeClr val="folHlin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 гриб  (боровик)</a:t>
            </a:r>
            <a:endParaRPr lang="ru-RU" sz="4400" b="1" dirty="0">
              <a:solidFill>
                <a:schemeClr val="folHlink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9218" name="Picture 2" descr="ÐÐ°ÑÑÐ¸Ð½ÐºÐ¸ Ð¿Ð¾ Ð·Ð°Ð¿ÑÐ¾ÑÑ Ð±ÐµÐ»ÑÐ¹ Ð³ÑÐ¸Ð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1" y="116632"/>
            <a:ext cx="7396435" cy="55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5084763"/>
            <a:ext cx="5184775" cy="1773237"/>
          </a:xfrm>
        </p:spPr>
        <p:txBody>
          <a:bodyPr/>
          <a:lstStyle/>
          <a:p>
            <a:r>
              <a:rPr lang="ru-RU" b="1" dirty="0" smtClean="0">
                <a:solidFill>
                  <a:schemeClr val="folHlink"/>
                </a:solidFill>
                <a:latin typeface="Comic Sans MS" pitchFamily="66" charset="0"/>
              </a:rPr>
              <a:t>Лисички</a:t>
            </a:r>
          </a:p>
        </p:txBody>
      </p:sp>
      <p:pic>
        <p:nvPicPr>
          <p:cNvPr id="7170" name="Picture 2" descr="ÐÐ°ÑÑÐ¸Ð½ÐºÐ¸ Ð¿Ð¾ Ð·Ð°Ð¿ÑÐ¾ÑÑ Ð»Ð¸ÑÐ¸Ñ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125"/>
            <a:ext cx="81057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3300"/>
                </a:solidFill>
                <a:latin typeface="Times New Roman" pitchFamily="18" charset="0"/>
              </a:rPr>
              <a:t>Мухомор </a:t>
            </a:r>
          </a:p>
        </p:txBody>
      </p:sp>
      <p:pic>
        <p:nvPicPr>
          <p:cNvPr id="67587" name="Picture 2" descr="C:\Users\1\Downloads\c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6119812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586103" y="-317500"/>
            <a:ext cx="8064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</a:rPr>
              <a:t>Съедобные грибы</a:t>
            </a:r>
          </a:p>
          <a:p>
            <a:endParaRPr lang="ru-RU" sz="5400" b="1" dirty="0">
              <a:latin typeface="Times New Roman" pitchFamily="18" charset="0"/>
            </a:endParaRPr>
          </a:p>
          <a:p>
            <a:endParaRPr lang="ru-RU" sz="5400" b="1" dirty="0">
              <a:latin typeface="Times New Roman" pitchFamily="18" charset="0"/>
            </a:endParaRPr>
          </a:p>
          <a:p>
            <a:endParaRPr lang="ru-RU" sz="5400" b="1" dirty="0">
              <a:latin typeface="Times New Roman" pitchFamily="18" charset="0"/>
            </a:endParaRPr>
          </a:p>
          <a:p>
            <a:endParaRPr lang="ru-RU" sz="5400" b="1" dirty="0">
              <a:latin typeface="Times New Roman" pitchFamily="18" charset="0"/>
            </a:endParaRPr>
          </a:p>
          <a:p>
            <a:endParaRPr lang="ru-RU" sz="5400" b="1" dirty="0">
              <a:latin typeface="Times New Roman" pitchFamily="18" charset="0"/>
            </a:endParaRPr>
          </a:p>
          <a:p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026" name="Picture 2" descr="C:\Users\1\Desktop\КОНКУРС\98b6b2c59520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2767" y="842396"/>
            <a:ext cx="27336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\Desktop\КОНКУРС\0_2383e_c9ed9ee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061811"/>
            <a:ext cx="26876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1\Desktop\КОНКУРС\848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080896"/>
            <a:ext cx="25908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1\Desktop\КОНКУРС\75093840_large_567195_9793800x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53" y="4080896"/>
            <a:ext cx="24866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1\Desktop\КОНКУРС\1280-86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7110" y="4164013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1\Desktop\КОНКУРС\78556668_Lisich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125538"/>
            <a:ext cx="2667355" cy="179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131912" y="542699"/>
            <a:ext cx="2270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подосиновик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064277" y="582840"/>
            <a:ext cx="156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лисички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220556" y="466997"/>
            <a:ext cx="1125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опята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90567" y="3574704"/>
            <a:ext cx="1792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сыроежка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918180" y="3561783"/>
            <a:ext cx="151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боровик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669087" y="6338887"/>
            <a:ext cx="235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подберёзовик</a:t>
            </a:r>
          </a:p>
        </p:txBody>
      </p:sp>
      <p:pic>
        <p:nvPicPr>
          <p:cNvPr id="21519" name="Picture 15" descr="dorozhayut-shampinon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9076" y="2510973"/>
            <a:ext cx="2801938" cy="1751012"/>
          </a:xfrm>
          <a:prstGeom prst="rect">
            <a:avLst/>
          </a:prstGeom>
          <a:noFill/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323138" y="3016251"/>
            <a:ext cx="1820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</a:rPr>
              <a:t>шампиньон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/>
      <p:bldP spid="23564" grpId="0"/>
      <p:bldP spid="23565" grpId="0"/>
      <p:bldP spid="23566" grpId="0"/>
      <p:bldP spid="23567" grpId="0"/>
      <p:bldP spid="215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9138" y="-250825"/>
            <a:ext cx="78486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</a:rPr>
              <a:t>Ядовитые грибы</a:t>
            </a:r>
          </a:p>
          <a:p>
            <a:pPr algn="ctr"/>
            <a:endParaRPr lang="ru-RU" sz="5400" b="1" dirty="0">
              <a:latin typeface="Times New Roman" pitchFamily="18" charset="0"/>
            </a:endParaRPr>
          </a:p>
          <a:p>
            <a:pPr algn="ctr"/>
            <a:endParaRPr lang="ru-RU" sz="5400" b="1" dirty="0">
              <a:latin typeface="Times New Roman" pitchFamily="18" charset="0"/>
            </a:endParaRPr>
          </a:p>
          <a:p>
            <a:pPr algn="ctr"/>
            <a:endParaRPr lang="ru-RU" sz="5400" b="1" dirty="0">
              <a:latin typeface="Times New Roman" pitchFamily="18" charset="0"/>
            </a:endParaRPr>
          </a:p>
          <a:p>
            <a:pPr algn="ctr"/>
            <a:endParaRPr lang="ru-RU" sz="5400" b="1" dirty="0">
              <a:latin typeface="Times New Roman" pitchFamily="18" charset="0"/>
            </a:endParaRPr>
          </a:p>
          <a:p>
            <a:pPr algn="ctr"/>
            <a:endParaRPr lang="ru-RU" sz="5400" b="1" dirty="0">
              <a:latin typeface="Times New Roman" pitchFamily="18" charset="0"/>
            </a:endParaRPr>
          </a:p>
          <a:p>
            <a:pPr algn="ctr"/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028" name="Picture 4" descr="C:\Users\1\Desktop\КОНКУРС\7419tp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268413"/>
            <a:ext cx="2160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Users\1\Downloads\Amanita_phalloides_1.JPG"/>
          <p:cNvPicPr>
            <a:picLocks noChangeAspect="1" noChangeArrowheads="1"/>
          </p:cNvPicPr>
          <p:nvPr/>
        </p:nvPicPr>
        <p:blipFill>
          <a:blip r:embed="rId3"/>
          <a:srcRect l="20670" b="17722"/>
          <a:stretch>
            <a:fillRect/>
          </a:stretch>
        </p:blipFill>
        <p:spPr bwMode="auto">
          <a:xfrm>
            <a:off x="25669" y="3387725"/>
            <a:ext cx="290195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C:\Users\1\Downloads\35522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837" y="4292600"/>
            <a:ext cx="31321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1\Downloads\0_5e6e5_1d478b84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196975"/>
            <a:ext cx="28162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555501" y="731673"/>
            <a:ext cx="157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мухомор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198357" y="677863"/>
            <a:ext cx="2611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Желчный гриб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606509" y="5077373"/>
            <a:ext cx="254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Ложные опята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-1318" y="2857666"/>
            <a:ext cx="292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Бледная поганка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6" grpId="0"/>
      <p:bldP spid="24587" grpId="0"/>
      <p:bldP spid="24588" grpId="0"/>
      <p:bldP spid="245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КОНКУРС\0_2383e_c9ed9ee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25923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КОНКУРС\98b6b2c59520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25538"/>
            <a:ext cx="27336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1\Desktop\КОНКУРС\7419tp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005263"/>
            <a:ext cx="26638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1\Desktop\КОНКУРС\848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636838"/>
            <a:ext cx="2590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1\Downloads\0_5e6e5_1d478b84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076700"/>
            <a:ext cx="2736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ctrTitle"/>
          </p:nvPr>
        </p:nvSpPr>
        <p:spPr>
          <a:xfrm>
            <a:off x="990600" y="333375"/>
            <a:ext cx="7772400" cy="330835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66"/>
                </a:solidFill>
                <a:latin typeface="Times New Roman" pitchFamily="18" charset="0"/>
              </a:rPr>
              <a:t>МИКОЛОГИЯ -</a:t>
            </a:r>
            <a:br>
              <a:rPr lang="ru-RU" sz="60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</a:rPr>
              <a:t>наука о грибах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subTitle" idx="1"/>
          </p:nvPr>
        </p:nvSpPr>
        <p:spPr>
          <a:xfrm>
            <a:off x="990600" y="2781300"/>
            <a:ext cx="7613650" cy="293370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С латыни: «</a:t>
            </a:r>
            <a:r>
              <a:rPr lang="ru-RU" sz="4400" dirty="0" err="1" smtClean="0">
                <a:solidFill>
                  <a:schemeClr val="tx1"/>
                </a:solidFill>
              </a:rPr>
              <a:t>микос</a:t>
            </a:r>
            <a:r>
              <a:rPr lang="ru-RU" sz="4400" dirty="0" smtClean="0">
                <a:solidFill>
                  <a:schemeClr val="tx1"/>
                </a:solidFill>
              </a:rPr>
              <a:t>» - гриб,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                  «логос» - наука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4213" y="182563"/>
            <a:ext cx="74834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</a:rPr>
              <a:t>В царстве грибов</a:t>
            </a:r>
          </a:p>
        </p:txBody>
      </p:sp>
      <p:pic>
        <p:nvPicPr>
          <p:cNvPr id="1027" name="Picture 3" descr="C:\Users\1\Desktop\КОНКУРС\0_2383e_c9ed9ee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25923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КОНКУРС\98b6b2c59520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25538"/>
            <a:ext cx="27336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1\Desktop\КОНКУРС\7419tp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005263"/>
            <a:ext cx="26638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1\Desktop\КОНКУРС\848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636838"/>
            <a:ext cx="2590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1\Downloads\0_5e6e5_1d478b84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076700"/>
            <a:ext cx="2736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9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Задачи урока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240" y="1340768"/>
            <a:ext cx="6840760" cy="4785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частей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состоят грибы;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группы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делятся;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100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МИКОЛОГИЯ - наука о грибах</vt:lpstr>
      <vt:lpstr>Презентация PowerPoint</vt:lpstr>
      <vt:lpstr>Презентация PowerPoint</vt:lpstr>
      <vt:lpstr>Задачи урока: </vt:lpstr>
      <vt:lpstr>Презентация PowerPoint</vt:lpstr>
      <vt:lpstr>Задачи урока: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грибы - карлики!</vt:lpstr>
      <vt:lpstr>    Шляпочные грибы</vt:lpstr>
      <vt:lpstr>Презентация PowerPoint</vt:lpstr>
      <vt:lpstr>Лисички</vt:lpstr>
      <vt:lpstr>Мухомор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Виктория Тен</cp:lastModifiedBy>
  <cp:revision>46</cp:revision>
  <dcterms:created xsi:type="dcterms:W3CDTF">2012-03-27T12:26:28Z</dcterms:created>
  <dcterms:modified xsi:type="dcterms:W3CDTF">2018-11-24T09:29:38Z</dcterms:modified>
</cp:coreProperties>
</file>