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5" r:id="rId4"/>
    <p:sldId id="268" r:id="rId5"/>
    <p:sldId id="269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0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Родился 10( 22) ноября 1801г. Городке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</a:rPr>
              <a:t>Лугань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 Екатеринославской губернии( литературный псевдоним-  Казак Луганский)</a:t>
            </a:r>
            <a:endParaRPr lang="ru-RU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450635" cy="34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1582341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Отец-   </a:t>
            </a:r>
            <a:r>
              <a:rPr lang="ru-RU" dirty="0"/>
              <a:t>Иоганн - Христиан – датчанин, приехал в Россию по приглашению Екатерины Второй, принял русское подданство, </a:t>
            </a:r>
            <a:r>
              <a:rPr lang="ru-RU" dirty="0" smtClean="0"/>
              <a:t>стал Иваном Матвеевичем, работал  </a:t>
            </a:r>
            <a:r>
              <a:rPr lang="ru-RU" dirty="0"/>
              <a:t>сначала библиотекарем, а затем,  окончив медицинский факультет в Германии, врачом.</a:t>
            </a:r>
          </a:p>
          <a:p>
            <a:endParaRPr lang="ru-RU" dirty="0"/>
          </a:p>
          <a:p>
            <a:r>
              <a:rPr lang="ru-RU" dirty="0"/>
              <a:t> Мать – </a:t>
            </a:r>
            <a:r>
              <a:rPr lang="ru-RU" dirty="0" smtClean="0"/>
              <a:t>обрусевшая </a:t>
            </a:r>
            <a:r>
              <a:rPr lang="ru-RU" dirty="0"/>
              <a:t>немка, дочь известной переводчицы  М. </a:t>
            </a:r>
            <a:r>
              <a:rPr lang="ru-RU" dirty="0" err="1"/>
              <a:t>Фрейтаг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      Родители Даля знали много языков. 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Но в семье говорили на русском языке.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047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rgbClr val="00B0F0"/>
                </a:solidFill>
              </a:rPr>
              <a:t>Моряк 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3162"/>
            <a:ext cx="1359526" cy="21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4" y="260648"/>
            <a:ext cx="33829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5" y="980728"/>
            <a:ext cx="4896545" cy="34163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В 13 лет </a:t>
            </a:r>
            <a:r>
              <a:rPr lang="ru-RU" dirty="0" smtClean="0"/>
              <a:t>поступил, по настоянию отца, получившего дворянство и вместе с ним возможность бесплатного обучения детей ,   </a:t>
            </a:r>
            <a:r>
              <a:rPr lang="ru-RU" dirty="0"/>
              <a:t>в Морской корпус в Петербурге, где провел 5 лет. Окончить корпус было не просто. При выпуске сдавали экзамены </a:t>
            </a:r>
            <a:r>
              <a:rPr lang="ru-RU" dirty="0" smtClean="0"/>
              <a:t>ей </a:t>
            </a:r>
            <a:r>
              <a:rPr lang="ru-RU" dirty="0"/>
              <a:t>математике, геодезии, астрономии, физике, навигации, механике, теории морского искусства, грамматике, истории, иностранным языкам, артиллерии, фортификации, корабельной архитектуре.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 Во время обучения в шутку составил словарь из 34 слов кадетского жаргона.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473" y="2418060"/>
            <a:ext cx="45720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28112" y="4397048"/>
            <a:ext cx="3976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числе 12 лучших воспитанников, среди которых были: будущий адмирал Нахимов и будущий декабрист Завалишин, совершил  на бриге «Феникс» учебное плавание к берегам Швеции и </a:t>
            </a:r>
            <a:r>
              <a:rPr lang="ru-RU" dirty="0" smtClean="0"/>
              <a:t>Дании, на ступив на землю предков, не почувствовал прилива патриотических чувств.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4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8219256" cy="15701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В. Даль занимался записыванием слов и выражений, услышанных от моряков , рабочих верфи ,их рассказов о быте жителей мест, откуда они были родом. </a:t>
            </a:r>
            <a:endParaRPr lang="ru-RU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64618"/>
            <a:ext cx="5544616" cy="353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8764"/>
            <a:ext cx="5148064" cy="392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2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Судьбоносное решение или необъяснимая воля Провидения?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4282" y="2780928"/>
            <a:ext cx="5512518" cy="334523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 окончанию учебы в Морском корпусе, был определен на  Черноморский флот.</a:t>
            </a:r>
          </a:p>
          <a:p>
            <a:r>
              <a:rPr lang="ru-RU" dirty="0"/>
              <a:t> </a:t>
            </a:r>
            <a:r>
              <a:rPr lang="ru-RU" dirty="0" smtClean="0">
                <a:solidFill>
                  <a:srgbClr val="FFFF00"/>
                </a:solidFill>
              </a:rPr>
              <a:t>По дороге из Петербурга в  Николаев по странному наитию дает себе зарок : стать  исследователем народной жизни во всех ее проявлениях.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7" y="1700808"/>
            <a:ext cx="29432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4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5112568" cy="638132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у    </a:t>
            </a:r>
            <a:r>
              <a:rPr lang="ru-RU" dirty="0"/>
              <a:t>Даля  кровь, хотя и  смешанная  (датская, французская,  немецкая  и  славянская), но  по   духу он  был  больше  русский, чем  многие, которые   имеют  чисто  русскую  кровь. Когда  в печати  стал  обсуждаться  нервно  вопрос  о  немцах  Прибалтики,  немцы  Дерпта  строго  «попросили»  Даля  определиться:  немец  он  или  русский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764702"/>
            <a:ext cx="39433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3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288" y="-171400"/>
            <a:ext cx="916545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Ответ Владимира Даля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76064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«Ни прозвание,  ни  вероисповедание, ни  сама   кровь  предков  не  делают  человека  принадлежностью  той  или  другой  народности. </a:t>
            </a:r>
            <a:r>
              <a:rPr lang="ru-RU" dirty="0">
                <a:solidFill>
                  <a:srgbClr val="C00000"/>
                </a:solidFill>
              </a:rPr>
              <a:t>Дух, душа человека  - вот  где надо  искать  принадлежность  его к  тому  или  другому  народу. Чем  же  можно  определить   принадлежность  духа?  Конечно,  проявлением  духа  -  мыслью.  Кто на  каком  языке  думает, тот  тому  народу  и  принадлежит. Я думаю по-русски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7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7544" y="-819472"/>
            <a:ext cx="8229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Даль  </a:t>
            </a:r>
            <a:r>
              <a:rPr lang="ru-RU" dirty="0">
                <a:solidFill>
                  <a:srgbClr val="C00000"/>
                </a:solidFill>
              </a:rPr>
              <a:t>всю  свою  жизнь  любил  русский  народ  и  Россию  и  добросовестно,  честно  и  талантливо  служил  русскому  народу  и  России. Он  был  в  восхищении  от  живого  русского  языка. По   этой  причине писал  и  сказки, и </a:t>
            </a:r>
            <a:r>
              <a:rPr lang="ru-RU" dirty="0" smtClean="0">
                <a:solidFill>
                  <a:srgbClr val="C00000"/>
                </a:solidFill>
              </a:rPr>
              <a:t>рассказы. </a:t>
            </a:r>
            <a:endParaRPr lang="ru-RU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ru-RU" dirty="0">
                <a:solidFill>
                  <a:schemeClr val="tx2"/>
                </a:solidFill>
              </a:rPr>
              <a:t>«Даль,  -  писал  Мельников-Печерский,  -  выковывал  золото  из  скрытых  рудников  народного языка, быта  и выставлял  его  миру  напоказ. Золотая  руда, добытая  Далем,  - это его  «Толковый  словарь  живого  Великорусского  языка»,  сборники  его  пословиц  и  поговорок». Его  «Толковый   словарь»  -  это  гигантский  труд. Даль  составлял   его  почти  50 лет,  до  самой  своей  </a:t>
            </a:r>
            <a:r>
              <a:rPr lang="ru-RU" dirty="0" smtClean="0">
                <a:solidFill>
                  <a:schemeClr val="tx2"/>
                </a:solidFill>
              </a:rPr>
              <a:t>смерти.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3210681</TotalTime>
  <Words>515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Родился 10( 22) ноября 1801г. Городке Лугань Екатеринославской губернии( литературный псевдоним-  Казак Луганский)</vt:lpstr>
      <vt:lpstr>             Моряк  </vt:lpstr>
      <vt:lpstr>  В. Даль занимался записыванием слов и выражений, услышанных от моряков , рабочих верфи ,их рассказов о быте жителей мест, откуда они были родом. </vt:lpstr>
      <vt:lpstr>Судьбоносное решение или необъяснимая воля Провидения?</vt:lpstr>
      <vt:lpstr>Презентация PowerPoint</vt:lpstr>
      <vt:lpstr>Ответ Владимира Даля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Наталья(МАМА)</dc:creator>
  <cp:lastModifiedBy>Гость</cp:lastModifiedBy>
  <cp:revision>21</cp:revision>
  <dcterms:created xsi:type="dcterms:W3CDTF">2010-01-04T00:31:40Z</dcterms:created>
  <dcterms:modified xsi:type="dcterms:W3CDTF">2010-01-04T00:34:45Z</dcterms:modified>
</cp:coreProperties>
</file>