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96" y="0"/>
            <a:ext cx="9733512" cy="2852737"/>
          </a:xfrm>
        </p:spPr>
        <p:txBody>
          <a:bodyPr>
            <a:normAutofit/>
          </a:bodyPr>
          <a:lstStyle/>
          <a:p>
            <a:r>
              <a:rPr lang="ru-RU" dirty="0" smtClean="0"/>
              <a:t>Одежда разных слоев общества.</a:t>
            </a:r>
            <a:br>
              <a:rPr lang="ru-RU" dirty="0" smtClean="0"/>
            </a:br>
            <a:r>
              <a:rPr lang="ru-RU" sz="3600" dirty="0" smtClean="0"/>
              <a:t>Головные уборы Древней </a:t>
            </a:r>
            <a:r>
              <a:rPr lang="ru-RU" sz="3600" dirty="0" err="1" smtClean="0"/>
              <a:t>руси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Урок для 5 классов по программе Б.М. </a:t>
            </a:r>
            <a:r>
              <a:rPr lang="ru-RU" sz="2200" dirty="0" err="1" smtClean="0"/>
              <a:t>Неменского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8113690" y="4546242"/>
            <a:ext cx="3296992" cy="193402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Выполнила: учитель ИЗО</a:t>
            </a:r>
          </a:p>
          <a:p>
            <a:pPr algn="ctr"/>
            <a:r>
              <a:rPr lang="ru-RU" dirty="0" smtClean="0"/>
              <a:t> Канаева О.С., </a:t>
            </a:r>
          </a:p>
          <a:p>
            <a:pPr algn="ctr"/>
            <a:r>
              <a:rPr lang="ru-RU" dirty="0" smtClean="0"/>
              <a:t>МОУ С(К)ОШИ №4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г.Магнитогорск</a:t>
            </a:r>
            <a:endParaRPr lang="ru-RU" dirty="0" smtClean="0"/>
          </a:p>
          <a:p>
            <a:pPr algn="ctr"/>
            <a:r>
              <a:rPr lang="ru-RU" dirty="0" smtClean="0"/>
              <a:t> 2015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9" y="2966153"/>
            <a:ext cx="2674736" cy="3578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32" y="2966153"/>
            <a:ext cx="2265557" cy="2954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16" y="3644721"/>
            <a:ext cx="2139345" cy="32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Женский головной убор мог рассказать не только о материальном статусе владелицы, но и о семейном положении.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До замужества головной убор не закрывал макушки его обладательницы, оставляя открытыми волосы. С детства девочки носили на голове простые тесёмки, сделанные из материи.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0" y="3631843"/>
            <a:ext cx="5280955" cy="26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730" y="609600"/>
            <a:ext cx="6347826" cy="3395730"/>
          </a:xfrm>
        </p:spPr>
        <p:txBody>
          <a:bodyPr>
            <a:normAutofit/>
          </a:bodyPr>
          <a:lstStyle/>
          <a:p>
            <a:r>
              <a:rPr lang="ru-RU" sz="2400" b="0" dirty="0">
                <a:effectLst/>
              </a:rPr>
              <a:t>Зимой девицы покрывали голову шапкой, называемой </a:t>
            </a:r>
            <a:r>
              <a:rPr lang="ru-RU" sz="2400" b="0" i="1" dirty="0" err="1">
                <a:effectLst/>
              </a:rPr>
              <a:t>столбунец</a:t>
            </a:r>
            <a:r>
              <a:rPr lang="ru-RU" sz="2400" b="0" dirty="0">
                <a:effectLst/>
              </a:rPr>
              <a:t>. Из-под него выпадала на спину коса, в которую вплеталась красная лента.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26" y="1332079"/>
            <a:ext cx="2401961" cy="4690939"/>
          </a:xfrm>
        </p:spPr>
      </p:pic>
    </p:spTree>
    <p:extLst>
      <p:ext uri="{BB962C8B-B14F-4D97-AF65-F5344CB8AC3E}">
        <p14:creationId xmlns:p14="http://schemas.microsoft.com/office/powerpoint/2010/main" val="1738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Одним из самых древних женских головных уборов является платок – </a:t>
            </a:r>
            <a:r>
              <a:rPr lang="ru-RU" b="0" i="1" dirty="0">
                <a:effectLst/>
              </a:rPr>
              <a:t>убрус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9" y="2333363"/>
            <a:ext cx="4795570" cy="32203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56" y="2156473"/>
            <a:ext cx="4914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Замужние женщины волосы прятали под головным убором. Показывать их посторонним людям считалось позором. Отсюда выражение – «опростоволоситься».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Одним из головных уборов была кичка. В </a:t>
            </a:r>
            <a:r>
              <a:rPr lang="ru-RU" dirty="0">
                <a:effectLst/>
              </a:rPr>
              <a:t>древнерусском </a:t>
            </a:r>
            <a:r>
              <a:rPr lang="ru-RU" dirty="0" smtClean="0">
                <a:effectLst/>
              </a:rPr>
              <a:t>языке это слово означает «то</a:t>
            </a:r>
            <a:r>
              <a:rPr lang="ru-RU" dirty="0">
                <a:effectLst/>
              </a:rPr>
              <a:t>, что волосы прикрывает». </a:t>
            </a:r>
            <a:r>
              <a:rPr lang="ru-RU" dirty="0" smtClean="0">
                <a:effectLst/>
              </a:rPr>
              <a:t>Кичку </a:t>
            </a:r>
            <a:r>
              <a:rPr lang="ru-RU" dirty="0">
                <a:effectLst/>
              </a:rPr>
              <a:t>можно было узнать сразу по лопатке или рогам, торчащим вверх надо лбом. Рога были связаны с верованиями в оберегающую силу, именно они уподобляли женщину корове — священному для наших предков животному. Защита молодой женщины, её ребенка — вот главная идея рогатой </a:t>
            </a:r>
            <a:r>
              <a:rPr lang="ru-RU" dirty="0" smtClean="0">
                <a:effectLst/>
              </a:rPr>
              <a:t>кички</a:t>
            </a:r>
            <a:r>
              <a:rPr lang="ru-RU" dirty="0">
                <a:effectLst/>
              </a:rPr>
              <a:t>, другой смысл заключался в плодородии, продолжении рода.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57" y="4585051"/>
            <a:ext cx="2352675" cy="1943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79" y="4556706"/>
            <a:ext cx="1980194" cy="19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Самым распространенным головным убором по праву можно считать кокошник.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</a:t>
            </a:r>
            <a:r>
              <a:rPr lang="ru-RU" dirty="0" smtClean="0">
                <a:effectLst/>
              </a:rPr>
              <a:t>т </a:t>
            </a:r>
            <a:r>
              <a:rPr lang="ru-RU" dirty="0">
                <a:effectLst/>
              </a:rPr>
              <a:t>древнеславянского </a:t>
            </a:r>
            <a:r>
              <a:rPr lang="ru-RU" i="1" dirty="0" err="1">
                <a:effectLst/>
              </a:rPr>
              <a:t>кокош</a:t>
            </a:r>
            <a:r>
              <a:rPr lang="ru-RU" dirty="0">
                <a:effectLst/>
              </a:rPr>
              <a:t> — курица, наседка, </a:t>
            </a:r>
            <a:r>
              <a:rPr lang="ru-RU" dirty="0" smtClean="0">
                <a:effectLst/>
              </a:rPr>
              <a:t>петух. </a:t>
            </a:r>
          </a:p>
          <a:p>
            <a:r>
              <a:rPr lang="ru-RU" dirty="0" smtClean="0">
                <a:effectLst/>
              </a:rPr>
              <a:t>Отличительной </a:t>
            </a:r>
            <a:r>
              <a:rPr lang="ru-RU" dirty="0">
                <a:effectLst/>
              </a:rPr>
              <a:t>особенностью кокошника являлся гребень — его передняя часть. Делался гребень на твёрдой основе и был высоко поднят надо лбом, сзади кокошник фиксировался с помощью лент.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42" y="3882314"/>
            <a:ext cx="1846603" cy="2705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71" y="3901441"/>
            <a:ext cx="1904866" cy="2686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63" y="3907656"/>
            <a:ext cx="1905117" cy="26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женский головной убор.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4495332" cy="3695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effectLst/>
              </a:rPr>
              <a:t>Зимой надевали шапки из бархата, отороченные мехом. Верх шапок делался из клеёной бумаги или ткани, он был круглой, конусообразной или цилиндрической формы и отличался от мужских украшением — шитьём, жемчугом, камнями. Так как шапки были высоки, для сохранения тепла внутрь подкладывали лёгкий мех или набивали атлас.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59" y="1650642"/>
            <a:ext cx="3364941" cy="48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3279820"/>
          </a:xfrm>
        </p:spPr>
        <p:txBody>
          <a:bodyPr>
            <a:normAutofit/>
          </a:bodyPr>
          <a:lstStyle/>
          <a:p>
            <a:r>
              <a:rPr lang="ru-RU" sz="2700" dirty="0">
                <a:effectLst/>
              </a:rPr>
              <a:t>От славян и до Петра I причёски и головные уборы наших предков претерпели небольшие изменения. 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И в давние времена, и в современном мире люди понимают, </a:t>
            </a:r>
            <a:r>
              <a:rPr lang="ru-RU" sz="2700" dirty="0">
                <a:effectLst/>
              </a:rPr>
              <a:t>что головной убор — своего рода визитка, способная многое рассказать о своём владельце</a:t>
            </a:r>
            <a:r>
              <a:rPr lang="ru-RU" sz="2700" dirty="0" smtClean="0">
                <a:effectLst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8" y="3784849"/>
            <a:ext cx="1146203" cy="17224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06" y="3352148"/>
            <a:ext cx="1777905" cy="3158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18" y="3908737"/>
            <a:ext cx="2582214" cy="2582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9" y="4040116"/>
            <a:ext cx="2053958" cy="2053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04" y="3464216"/>
            <a:ext cx="2710511" cy="20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 Сеньке и шапка»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25769"/>
            <a:ext cx="10353762" cy="4687909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Давно и хорошо всем известно, что при первом знакомстве человека оценивают не столько по уму и характеру, сколько по внешности. Красота и аккуратность одежды, головного убора, причёски, подчёркивающие лучшие качества обладателя, — всё это с древности являлось визитной карточкой, по которой судили о знатности и богатстве, семейном положении хозяина или хозяйки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статус — это социальное положение человека в обществе, которое характеризуется: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— профессией;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— экономическим положением;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— политическими возможностями;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— демографическими свойствами.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6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 </a:t>
            </a:r>
            <a:r>
              <a:rPr lang="ru-RU" dirty="0" err="1" smtClean="0"/>
              <a:t>сеньке</a:t>
            </a:r>
            <a:r>
              <a:rPr lang="ru-RU" dirty="0" smtClean="0"/>
              <a:t> и шапка»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13795" y="2088320"/>
            <a:ext cx="11024920" cy="169807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</a:rPr>
              <a:t>Одним из главных элементов костюма с древности являлся головной убор. Кроме своего главного назначения — сохранять голову в тепле, он выполнял ритуальную и различительную </a:t>
            </a:r>
            <a:r>
              <a:rPr lang="ru-RU" dirty="0" smtClean="0">
                <a:effectLst/>
              </a:rPr>
              <a:t>функции. На </a:t>
            </a:r>
            <a:r>
              <a:rPr lang="ru-RU" dirty="0">
                <a:effectLst/>
              </a:rPr>
              <a:t>Руси шапка больше, чем какой-либо другой предмет одежды, свидетельствовала о принадлежности человека к тому или иному сословию. Возможно, в те времена и появилась поговорка «По Сеньке и шапка». 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36" y="3938789"/>
            <a:ext cx="5526878" cy="2321289"/>
          </a:xfrm>
        </p:spPr>
      </p:pic>
    </p:spTree>
    <p:extLst>
      <p:ext uri="{BB962C8B-B14F-4D97-AF65-F5344CB8AC3E}">
        <p14:creationId xmlns:p14="http://schemas.microsoft.com/office/powerpoint/2010/main" val="38536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Мужской головной убор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034" y="3026534"/>
            <a:ext cx="4984729" cy="3473003"/>
          </a:xfrm>
        </p:spPr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Основой головного убора наших предков являлась </a:t>
            </a:r>
            <a:r>
              <a:rPr lang="ru-RU" i="1" dirty="0">
                <a:effectLst/>
              </a:rPr>
              <a:t>шапка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Основу мужской шапки составлял колпак остроконечной или сферической формы со слегка отстающим околышем — ободком, облегающим голову. </a:t>
            </a:r>
            <a:r>
              <a:rPr lang="ru-RU" dirty="0" smtClean="0">
                <a:effectLst/>
              </a:rPr>
              <a:t>Привилегией </a:t>
            </a:r>
            <a:r>
              <a:rPr lang="ru-RU" dirty="0">
                <a:effectLst/>
              </a:rPr>
              <a:t>знати являлись шапки из бархата с ценным мехом.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81" y="2571267"/>
            <a:ext cx="5924281" cy="35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Головной убор показывал место человека в обществе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670941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Все русские мужские шапки делились на </a:t>
            </a:r>
            <a:r>
              <a:rPr lang="ru-RU" dirty="0" smtClean="0">
                <a:effectLst/>
              </a:rPr>
              <a:t>несколько видов</a:t>
            </a:r>
            <a:r>
              <a:rPr lang="ru-RU" dirty="0">
                <a:effectLst/>
              </a:rPr>
              <a:t>. «У простых граждан летом шапки из белого войлока, а зимою из сукна, подбитые </a:t>
            </a:r>
            <a:r>
              <a:rPr lang="ru-RU" dirty="0" smtClean="0">
                <a:effectLst/>
              </a:rPr>
              <a:t>мехом» (</a:t>
            </a:r>
            <a:r>
              <a:rPr lang="ru-RU" dirty="0" err="1" smtClean="0">
                <a:effectLst/>
              </a:rPr>
              <a:t>Олеарий</a:t>
            </a:r>
            <a:r>
              <a:rPr lang="ru-RU" dirty="0" smtClean="0">
                <a:effectLst/>
              </a:rPr>
              <a:t>).  Эти </a:t>
            </a:r>
            <a:r>
              <a:rPr lang="ru-RU" dirty="0">
                <a:effectLst/>
              </a:rPr>
              <a:t>шапки и назывались </a:t>
            </a:r>
            <a:r>
              <a:rPr lang="ru-RU" i="1" dirty="0" smtClean="0">
                <a:effectLst/>
              </a:rPr>
              <a:t>колпак. </a:t>
            </a:r>
          </a:p>
          <a:p>
            <a:r>
              <a:rPr lang="ru-RU" dirty="0" smtClean="0">
                <a:effectLst/>
              </a:rPr>
              <a:t>Люди </a:t>
            </a:r>
            <a:r>
              <a:rPr lang="ru-RU" dirty="0">
                <a:effectLst/>
              </a:rPr>
              <a:t>состоятельные шили шапки из тонкого сукна или </a:t>
            </a:r>
            <a:r>
              <a:rPr lang="ru-RU" dirty="0" smtClean="0">
                <a:effectLst/>
              </a:rPr>
              <a:t>бархата.</a:t>
            </a:r>
          </a:p>
          <a:p>
            <a:r>
              <a:rPr lang="ru-RU" dirty="0" smtClean="0">
                <a:effectLst/>
              </a:rPr>
              <a:t>Богатые </a:t>
            </a:r>
            <a:r>
              <a:rPr lang="ru-RU" dirty="0">
                <a:effectLst/>
              </a:rPr>
              <a:t>— из парчи или атласа с пристёгнутым околышем, унизанным жемчугом; московские щёголи могли добавить к этому ещё и золотые пуговицы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Зимой крестьяне носили овчинные шапки разных фасонов — </a:t>
            </a:r>
            <a:r>
              <a:rPr lang="ru-RU" i="1" dirty="0">
                <a:effectLst/>
              </a:rPr>
              <a:t>малахаи</a:t>
            </a:r>
            <a:r>
              <a:rPr lang="ru-RU" dirty="0">
                <a:effectLst/>
              </a:rPr>
              <a:t> и </a:t>
            </a:r>
            <a:r>
              <a:rPr lang="ru-RU" i="1" dirty="0">
                <a:effectLst/>
              </a:rPr>
              <a:t>треухи</a:t>
            </a:r>
            <a:r>
              <a:rPr lang="ru-RU" dirty="0" smtClean="0">
                <a:effectLst/>
              </a:rPr>
              <a:t>. </a:t>
            </a:r>
            <a:r>
              <a:rPr lang="ru-RU" i="1" dirty="0" smtClean="0">
                <a:effectLst/>
              </a:rPr>
              <a:t>Малахай</a:t>
            </a:r>
            <a:r>
              <a:rPr lang="ru-RU" dirty="0">
                <a:effectLst/>
              </a:rPr>
              <a:t> имел четыре лопасти: две из них закрывали лоб и затылок, а другие две — уши и щёки, они были длинными и могли обматываться вокруг шеи, завязываясь на затылке. </a:t>
            </a:r>
            <a:r>
              <a:rPr lang="ru-RU" i="1" dirty="0">
                <a:effectLst/>
              </a:rPr>
              <a:t>Треух</a:t>
            </a:r>
            <a:r>
              <a:rPr lang="ru-RU" dirty="0">
                <a:effectLst/>
              </a:rPr>
              <a:t>— «три уха», напоминал современную шапку-ушанку с опускающимся задком.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0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Колпак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15" y="2034863"/>
            <a:ext cx="7013123" cy="4112318"/>
          </a:xfrm>
        </p:spPr>
      </p:pic>
    </p:spTree>
    <p:extLst>
      <p:ext uri="{BB962C8B-B14F-4D97-AF65-F5344CB8AC3E}">
        <p14:creationId xmlns:p14="http://schemas.microsoft.com/office/powerpoint/2010/main" val="27012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Различие материала при изготовлении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3" y="2134137"/>
            <a:ext cx="2771775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20" y="3584977"/>
            <a:ext cx="2348516" cy="3131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95" y="2134137"/>
            <a:ext cx="3057525" cy="409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06" y="2817038"/>
            <a:ext cx="3303699" cy="37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Малахай и треух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4" y="1935921"/>
            <a:ext cx="3332006" cy="4442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5" y="2262925"/>
            <a:ext cx="4360930" cy="32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886" y="1536879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sz="2200" b="0" dirty="0">
                <a:effectLst/>
              </a:rPr>
              <a:t>Одним из самых знаменитых царских головных уборов, символом самодержавия, является «шапка Мономаха», золотая филигранная остроконечная шапка среднеазиатской работы с собольей опушкой, украшенная драгоценными камнями и крестом.</a:t>
            </a:r>
            <a:br>
              <a:rPr lang="ru-RU" sz="2200" b="0" dirty="0">
                <a:effectLst/>
              </a:rPr>
            </a:br>
            <a:r>
              <a:rPr lang="ru-RU" sz="2200" b="0" dirty="0">
                <a:effectLst/>
              </a:rPr>
              <a:t>В настоящее время она хранится в Оружейной палате Московского Кремля. Шапка прибыла в Россию в XIV в. как подарок бухарского хана московскому князю. Название она получила благодаря легенде о своём византийском происхождении: </a:t>
            </a:r>
            <a:r>
              <a:rPr lang="ru-RU" sz="2200" b="0" dirty="0" smtClean="0">
                <a:effectLst/>
              </a:rPr>
              <a:t>император </a:t>
            </a:r>
            <a:r>
              <a:rPr lang="ru-RU" sz="2200" b="0" dirty="0">
                <a:effectLst/>
              </a:rPr>
              <a:t>Константин прислал её киевскому князю Владимиру Мономаху.</a:t>
            </a:r>
            <a:br>
              <a:rPr lang="ru-RU" sz="2200" b="0" dirty="0">
                <a:effectLst/>
              </a:rPr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68" y="3645729"/>
            <a:ext cx="3028395" cy="2995298"/>
          </a:xfrm>
        </p:spPr>
      </p:pic>
    </p:spTree>
    <p:extLst>
      <p:ext uri="{BB962C8B-B14F-4D97-AF65-F5344CB8AC3E}">
        <p14:creationId xmlns:p14="http://schemas.microsoft.com/office/powerpoint/2010/main" val="8615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285</TotalTime>
  <Words>471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Bookman Old Style</vt:lpstr>
      <vt:lpstr>Rockwell</vt:lpstr>
      <vt:lpstr>Damask</vt:lpstr>
      <vt:lpstr>Одежда разных слоев общества. Головные уборы Древней руси.  Урок для 5 классов по программе Б.М. Неменского.</vt:lpstr>
      <vt:lpstr>«По Сеньке и шапка»</vt:lpstr>
      <vt:lpstr>«по сеньке и шапка»</vt:lpstr>
      <vt:lpstr>Мужской головной убор</vt:lpstr>
      <vt:lpstr>Головной убор показывал место человека в обществе</vt:lpstr>
      <vt:lpstr>Колпак</vt:lpstr>
      <vt:lpstr>Различие материала при изготовлении</vt:lpstr>
      <vt:lpstr>Малахай и треух</vt:lpstr>
      <vt:lpstr>Одним из самых знаменитых царских головных уборов, символом самодержавия, является «шапка Мономаха», золотая филигранная остроконечная шапка среднеазиатской работы с собольей опушкой, украшенная драгоценными камнями и крестом. В настоящее время она хранится в Оружейной палате Московского Кремля. Шапка прибыла в Россию в XIV в. как подарок бухарского хана московскому князю. Название она получила благодаря легенде о своём византийском происхождении: император Константин прислал её киевскому князю Владимиру Мономаху. </vt:lpstr>
      <vt:lpstr>Женский головной убор мог рассказать не только о материальном статусе владелицы, но и о семейном положении.</vt:lpstr>
      <vt:lpstr>Зимой девицы покрывали голову шапкой, называемой столбунец. Из-под него выпадала на спину коса, в которую вплеталась красная лента.</vt:lpstr>
      <vt:lpstr>Одним из самых древних женских головных уборов является платок – убрус.</vt:lpstr>
      <vt:lpstr>Замужние женщины волосы прятали под головным убором. Показывать их посторонним людям считалось позором. Отсюда выражение – «опростоволоситься».</vt:lpstr>
      <vt:lpstr>Самым распространенным головным убором по праву можно считать кокошник.</vt:lpstr>
      <vt:lpstr>Зимний женский головной убор.</vt:lpstr>
      <vt:lpstr>От славян и до Петра I причёски и головные уборы наших предков претерпели небольшие изменения.  И в давние времена, и в современном мире люди понимают, что головной убор — своего рода визитка, способная многое рассказать о своём владельце. 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 разных слоев общества. Головные уборы Древней руси.</dc:title>
  <dc:creator>Ольга Канаева</dc:creator>
  <cp:lastModifiedBy>Ольга Канаева</cp:lastModifiedBy>
  <cp:revision>18</cp:revision>
  <dcterms:created xsi:type="dcterms:W3CDTF">2015-03-02T10:37:20Z</dcterms:created>
  <dcterms:modified xsi:type="dcterms:W3CDTF">2015-03-02T19:00:44Z</dcterms:modified>
</cp:coreProperties>
</file>