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15"/>
  </p:notesMasterIdLst>
  <p:handoutMasterIdLst>
    <p:handoutMasterId r:id="rId16"/>
  </p:handoutMasterIdLst>
  <p:sldIdLst>
    <p:sldId id="278" r:id="rId5"/>
    <p:sldId id="264" r:id="rId6"/>
    <p:sldId id="279" r:id="rId7"/>
    <p:sldId id="274" r:id="rId8"/>
    <p:sldId id="275" r:id="rId9"/>
    <p:sldId id="276" r:id="rId10"/>
    <p:sldId id="277" r:id="rId11"/>
    <p:sldId id="280" r:id="rId12"/>
    <p:sldId id="281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B36D4-9F8E-4D15-84C9-A3B342D79596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33DE0-B2F7-406A-8C4D-4FA2DCD11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1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799" y="1156897"/>
            <a:ext cx="82398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ru-RU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Таблица умножения на </a:t>
            </a:r>
            <a:r>
              <a:rPr lang="ru-RU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ru-RU" sz="8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2521" y="236306"/>
            <a:ext cx="4869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Интерактивный тренажёр по математике</a:t>
            </a:r>
            <a:endParaRPr lang="ru-RU" sz="2800" b="1" dirty="0">
              <a:solidFill>
                <a:srgbClr val="77A9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7847" y="3524037"/>
            <a:ext cx="73460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Фаттахова Олеся Вячеславовна</a:t>
            </a:r>
          </a:p>
          <a:p>
            <a:pPr algn="ctr"/>
            <a:r>
              <a:rPr lang="ru-RU" sz="2800" b="1" dirty="0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sz="2800" b="1" dirty="0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НОШ №6 </a:t>
            </a:r>
            <a:r>
              <a:rPr lang="ru-RU" sz="2800" b="1" dirty="0" err="1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с.Троицкое</a:t>
            </a:r>
            <a:endParaRPr lang="ru-RU" sz="2800" b="1" dirty="0">
              <a:solidFill>
                <a:srgbClr val="77A9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4" y="3200451"/>
            <a:ext cx="2395938" cy="3175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96" y="713359"/>
            <a:ext cx="586145" cy="743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44" y="448626"/>
            <a:ext cx="555294" cy="5294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087148" y="1919815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18" y="652026"/>
            <a:ext cx="573085" cy="6521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873">
            <a:off x="2125671" y="929125"/>
            <a:ext cx="500801" cy="5225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0334">
            <a:off x="1366857" y="1597752"/>
            <a:ext cx="461941" cy="5229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4844">
            <a:off x="9359605" y="4649405"/>
            <a:ext cx="1982463" cy="135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04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6685" y="1761360"/>
            <a:ext cx="6993215" cy="699587"/>
          </a:xfrm>
        </p:spPr>
        <p:txBody>
          <a:bodyPr/>
          <a:lstStyle/>
          <a:p>
            <a:pPr algn="ctr"/>
            <a:r>
              <a:rPr lang="ru-RU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6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2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78546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12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08044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20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490484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29" y="3850616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59" y="480582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56" y="2121078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70" y="305690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52" y="4977581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2146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6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3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230833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871229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12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483052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3043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6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4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3889007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7215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483052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38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6737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6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5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5517638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30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7215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39007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20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2815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6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6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18002" y="4008708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36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547360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25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474695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34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0968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6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7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7215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42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547360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54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39007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26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069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6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8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5223230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48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562008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45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39007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30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0391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196560" y="2145522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6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9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18586" y="3979702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54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547360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35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18586" y="4749963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40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1764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196CA-8D48-47B0-9C8C-268F70368960}">
  <ds:schemaRefs>
    <ds:schemaRef ds:uri="http://www.w3.org/XML/1998/namespace"/>
    <ds:schemaRef ds:uri="http://purl.org/dc/terms/"/>
    <ds:schemaRef ds:uri="http://purl.org/dc/dcmitype/"/>
    <ds:schemaRef ds:uri="6ee78bd2-4339-4042-adc0-bcc646419980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2547570a-e5f4-4946-a4c3-82580e42479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0</TotalTime>
  <Words>71</Words>
  <Application>Microsoft Office PowerPoint</Application>
  <PresentationFormat>Широкоэкранный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Segoe Print</vt:lpstr>
      <vt:lpstr>Segoe UI</vt:lpstr>
      <vt:lpstr>Segoe UI Light</vt:lpstr>
      <vt:lpstr>Тема1</vt:lpstr>
      <vt:lpstr>Презентация PowerPoint</vt:lpstr>
      <vt:lpstr>6 х 2 </vt:lpstr>
      <vt:lpstr>6 х 3 </vt:lpstr>
      <vt:lpstr>6 х 4 </vt:lpstr>
      <vt:lpstr>6 х 5 </vt:lpstr>
      <vt:lpstr>6 х 6 </vt:lpstr>
      <vt:lpstr>6 х 7 </vt:lpstr>
      <vt:lpstr>6 х 8 </vt:lpstr>
      <vt:lpstr>6 х 9 </vt:lpstr>
      <vt:lpstr>Молодец!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2022-05-11T12:40:26Z</dcterms:created>
  <dcterms:modified xsi:type="dcterms:W3CDTF">2023-10-07T11:51:28Z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