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9" r:id="rId4"/>
    <p:sldId id="270" r:id="rId5"/>
    <p:sldId id="271" r:id="rId6"/>
    <p:sldId id="272" r:id="rId7"/>
    <p:sldId id="266" r:id="rId8"/>
    <p:sldId id="27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4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814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5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816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817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172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173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51D1D2-F849-4965-B5C1-0B32370346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9" grpId="0"/>
      <p:bldP spid="48170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17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17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817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817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7B7A7-44E8-466C-8659-0A2DAD7014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8824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84E0F-2F06-4E3E-B967-5EBC5E606C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438052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81315D-63A5-4341-83AF-12187A70E9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597100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8BA750-ACAE-46D4-B424-D6B774B890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4037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C4F20-736B-4717-AAA4-0CC151CE75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6601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F9001-11F2-4D53-A706-A217E46BA9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6461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13129-E007-4375-8EA0-C18514516C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65622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ECFFD-1198-401D-ABF1-EAC5920FB3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13750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AA1F6-E8F0-496B-BF47-BA5FF5754E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2422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90525-A317-49AE-A1E4-32D92B7272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68620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24349-25AD-43F0-AD5B-D773A56D63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3997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BB33-6C0E-49FF-B37D-96C08FAE67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0627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19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712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714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4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0BA067-ADC2-4098-AE67-6A7FFD205DB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7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47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7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47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7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5" grpId="0"/>
      <p:bldP spid="4714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7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7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7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7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7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7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7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7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71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71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71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228600"/>
            <a:ext cx="7772400" cy="2743200"/>
          </a:xfrm>
        </p:spPr>
        <p:txBody>
          <a:bodyPr/>
          <a:lstStyle/>
          <a:p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«Формирование оздоровительных форм и методов как фактор укрепления здоровья дошкольников»</a:t>
            </a:r>
            <a:endParaRPr lang="ru-RU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114800" y="3886200"/>
            <a:ext cx="4572000" cy="1752600"/>
          </a:xfrm>
        </p:spPr>
        <p:txBody>
          <a:bodyPr/>
          <a:lstStyle/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dirty="0"/>
              <a:t>Здоровье — это полное физическое, духовное, умственное и социальное благополучие. Гармоническое развитие физических и духовных сил, принцип единства организма, </a:t>
            </a:r>
            <a:r>
              <a:rPr lang="ru-RU" sz="1800" b="1" i="1" dirty="0" err="1"/>
              <a:t>саморегуляции</a:t>
            </a:r>
            <a:r>
              <a:rPr lang="ru-RU" sz="1800" b="1" i="1" dirty="0"/>
              <a:t> и уравновешенного взаимодействия всех органов.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139700"/>
            <a:ext cx="8153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целях реализации методической темы ДО на физкультурных занятиях осуществлялся индивидуальный подход к детям: переболевшим детям нагрузка увеличивалась постепенно. </a:t>
            </a:r>
          </a:p>
        </p:txBody>
      </p:sp>
      <p:pic>
        <p:nvPicPr>
          <p:cNvPr id="8199" name="Picture 7" descr="S500253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514600"/>
            <a:ext cx="2857500" cy="3814763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 descr="S6301769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3048000"/>
            <a:ext cx="4419600" cy="3319463"/>
          </a:xfr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9" name="Picture 13" descr="S500285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038600" cy="3028950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15" name="Picture 19" descr="S6301777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533400"/>
            <a:ext cx="4038600" cy="3028950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57200" y="5105400"/>
            <a:ext cx="838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 прогулке двигательная активность чередовалась со спокойной деятельностью.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3581400" cy="2819400"/>
          </a:xfrm>
        </p:spPr>
        <p:txBody>
          <a:bodyPr/>
          <a:lstStyle/>
          <a:p>
            <a:pPr algn="l"/>
            <a:r>
              <a:rPr lang="ru-RU" sz="3600" b="1"/>
              <a:t>«Мы проснулись, потянулись. улыбнулись </a:t>
            </a:r>
            <a:br>
              <a:rPr lang="ru-RU" sz="3600" b="1"/>
            </a:br>
            <a:r>
              <a:rPr lang="ru-RU" sz="3600" b="1"/>
              <a:t>и пошли…»</a:t>
            </a:r>
          </a:p>
        </p:txBody>
      </p:sp>
      <p:pic>
        <p:nvPicPr>
          <p:cNvPr id="34825" name="Picture 9" descr="S5002690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371600"/>
            <a:ext cx="3316288" cy="4419600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8" name="Picture 12" descr="S6301780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733800"/>
            <a:ext cx="3886200" cy="2916238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2" name="Picture 6" descr="S5002687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304800"/>
            <a:ext cx="3505200" cy="2667000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9" name="Rectangle 13"/>
          <p:cNvSpPr>
            <a:spLocks noChangeArrowheads="1"/>
          </p:cNvSpPr>
          <p:nvPr/>
        </p:nvSpPr>
        <p:spPr bwMode="auto">
          <a:xfrm rot="398459">
            <a:off x="6261100" y="3962400"/>
            <a:ext cx="28829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коррекции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здоровья детей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после дневного сна проводилась коррегирующая гимнастика.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 descr="S5002827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352800"/>
            <a:ext cx="4038600" cy="3028950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7" name="Picture 9" descr="S500281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81000"/>
            <a:ext cx="4038600" cy="3028950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8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91000" cy="3001963"/>
          </a:xfrm>
          <a:noFill/>
          <a:ln/>
        </p:spPr>
        <p:txBody>
          <a:bodyPr anchor="ctr"/>
          <a:lstStyle/>
          <a:p>
            <a:r>
              <a:rPr lang="ru-RU" sz="4000" b="1"/>
              <a:t>«Мы хотим быть здоровыми…»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257800" y="4114800"/>
            <a:ext cx="3429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Arial" charset="0"/>
              </a:rPr>
              <a:t>Физкультурные занятия проводятся в специально оборудованном зале.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«…ловкими, смелыми!»</a:t>
            </a:r>
          </a:p>
        </p:txBody>
      </p:sp>
      <p:pic>
        <p:nvPicPr>
          <p:cNvPr id="40965" name="Picture 5" descr="S500283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1600200"/>
            <a:ext cx="3394075" cy="4530725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856747" y="4038600"/>
            <a:ext cx="4038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Arial" charset="0"/>
              </a:rPr>
              <a:t>Для физкультурно-оздоровительной работы используется разнообразное оборудование лестницы, </a:t>
            </a:r>
            <a:r>
              <a:rPr lang="ru-RU" b="1" i="1" dirty="0" err="1">
                <a:latin typeface="Arial" charset="0"/>
              </a:rPr>
              <a:t>мячи,обручи,скамейки</a:t>
            </a:r>
            <a:r>
              <a:rPr lang="ru-RU" b="1" i="1" dirty="0">
                <a:latin typeface="Arial" charset="0"/>
              </a:rPr>
              <a:t>, </a:t>
            </a:r>
            <a:r>
              <a:rPr lang="ru-RU" b="1" i="1" dirty="0" err="1">
                <a:latin typeface="Arial" charset="0"/>
              </a:rPr>
              <a:t>палки,скакалки</a:t>
            </a:r>
            <a:r>
              <a:rPr lang="ru-RU" b="1" i="1" dirty="0">
                <a:latin typeface="Arial" charset="0"/>
              </a:rPr>
              <a:t> и др.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381000"/>
            <a:ext cx="7772400" cy="213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>
                <a:solidFill>
                  <a:schemeClr val="tx2"/>
                </a:solidFill>
                <a:latin typeface="Arial" charset="0"/>
              </a:rPr>
              <a:t>Систематически в течение учебного года в ДО проводилась  работа по профилактике заболеваемости и оздоровлению детей.</a:t>
            </a:r>
          </a:p>
        </p:txBody>
      </p:sp>
      <p:pic>
        <p:nvPicPr>
          <p:cNvPr id="21510" name="Picture 6" descr="S500280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2438400"/>
            <a:ext cx="5535613" cy="3908425"/>
          </a:xfr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914400" y="1752600"/>
            <a:ext cx="7543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587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Благодарим за внимание!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262</TotalTime>
  <Words>132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</vt:lpstr>
      <vt:lpstr>Соревнование</vt:lpstr>
      <vt:lpstr> «Формирование оздоровительных форм и методов как фактор укрепления здоровья дошкольников»</vt:lpstr>
      <vt:lpstr>Презентация PowerPoint</vt:lpstr>
      <vt:lpstr>Презентация PowerPoint</vt:lpstr>
      <vt:lpstr>«Мы проснулись, потянулись. улыбнулись  и пошли…»</vt:lpstr>
      <vt:lpstr>«Мы хотим быть здоровыми…»</vt:lpstr>
      <vt:lpstr>«…ловкими, смелыми!»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Grey</cp:lastModifiedBy>
  <cp:revision>33</cp:revision>
  <cp:lastPrinted>1601-01-01T00:00:00Z</cp:lastPrinted>
  <dcterms:created xsi:type="dcterms:W3CDTF">1601-01-01T00:00:00Z</dcterms:created>
  <dcterms:modified xsi:type="dcterms:W3CDTF">2018-01-22T19:27:07Z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