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E4D7-7D79-4841-A123-9545186D83F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84D-2BAE-452D-9185-D5A19A0676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E4D7-7D79-4841-A123-9545186D83F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84D-2BAE-452D-9185-D5A19A067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E4D7-7D79-4841-A123-9545186D83F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84D-2BAE-452D-9185-D5A19A067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E4D7-7D79-4841-A123-9545186D83F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84D-2BAE-452D-9185-D5A19A067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E4D7-7D79-4841-A123-9545186D83F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84D-2BAE-452D-9185-D5A19A0676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E4D7-7D79-4841-A123-9545186D83F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84D-2BAE-452D-9185-D5A19A067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E4D7-7D79-4841-A123-9545186D83F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84D-2BAE-452D-9185-D5A19A067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E4D7-7D79-4841-A123-9545186D83F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84D-2BAE-452D-9185-D5A19A067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E4D7-7D79-4841-A123-9545186D83F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84D-2BAE-452D-9185-D5A19A067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E4D7-7D79-4841-A123-9545186D83F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84D-2BAE-452D-9185-D5A19A067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E4D7-7D79-4841-A123-9545186D83F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18984D-2BAE-452D-9185-D5A19A06766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DFE4D7-7D79-4841-A123-9545186D83F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18984D-2BAE-452D-9185-D5A19A06766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ГРУППА «ДЕЛЬФИНЕНОК»</a:t>
            </a:r>
            <a:endParaRPr lang="ru-RU" dirty="0"/>
          </a:p>
        </p:txBody>
      </p:sp>
      <p:pic>
        <p:nvPicPr>
          <p:cNvPr id="4" name="Рисунок 3" descr="DSCF4390.JPG"/>
          <p:cNvPicPr>
            <a:picLocks noChangeAspect="1"/>
          </p:cNvPicPr>
          <p:nvPr/>
        </p:nvPicPr>
        <p:blipFill>
          <a:blip r:embed="rId2" cstate="print"/>
          <a:srcRect t="21650" r="-1799" b="3179"/>
          <a:stretch>
            <a:fillRect/>
          </a:stretch>
        </p:blipFill>
        <p:spPr>
          <a:xfrm>
            <a:off x="2000250" y="2406428"/>
            <a:ext cx="4299942" cy="423352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1298408"/>
          </a:xfrm>
        </p:spPr>
        <p:txBody>
          <a:bodyPr/>
          <a:lstStyle/>
          <a:p>
            <a:pPr algn="ctr"/>
            <a:r>
              <a:rPr lang="ru-RU" dirty="0" smtClean="0"/>
              <a:t>Развивающая среда</a:t>
            </a:r>
            <a:endParaRPr lang="ru-RU" dirty="0"/>
          </a:p>
        </p:txBody>
      </p:sp>
      <p:pic>
        <p:nvPicPr>
          <p:cNvPr id="3" name="Рисунок 2" descr="DSCF4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3273828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F44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204864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4406.JPG"/>
          <p:cNvPicPr>
            <a:picLocks noChangeAspect="1"/>
          </p:cNvPicPr>
          <p:nvPr/>
        </p:nvPicPr>
        <p:blipFill>
          <a:blip r:embed="rId2" cstate="print"/>
          <a:srcRect t="23750" r="1001"/>
          <a:stretch>
            <a:fillRect/>
          </a:stretch>
        </p:blipFill>
        <p:spPr>
          <a:xfrm>
            <a:off x="251520" y="1196752"/>
            <a:ext cx="4392488" cy="5019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F4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4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F4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052736"/>
            <a:ext cx="3705876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44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4764021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F4423.JPG"/>
          <p:cNvPicPr>
            <a:picLocks noChangeAspect="1"/>
          </p:cNvPicPr>
          <p:nvPr/>
        </p:nvPicPr>
        <p:blipFill>
          <a:blip r:embed="rId3" cstate="print"/>
          <a:srcRect t="24800" r="1001" b="8001"/>
          <a:stretch>
            <a:fillRect/>
          </a:stretch>
        </p:blipFill>
        <p:spPr>
          <a:xfrm>
            <a:off x="5220072" y="2492896"/>
            <a:ext cx="3747015" cy="339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4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4320480" cy="3435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F44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132856"/>
            <a:ext cx="4067943" cy="3050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4432.JPG"/>
          <p:cNvPicPr>
            <a:picLocks noChangeAspect="1"/>
          </p:cNvPicPr>
          <p:nvPr/>
        </p:nvPicPr>
        <p:blipFill>
          <a:blip r:embed="rId2" cstate="print"/>
          <a:srcRect t="13251" r="1001"/>
          <a:stretch>
            <a:fillRect/>
          </a:stretch>
        </p:blipFill>
        <p:spPr>
          <a:xfrm>
            <a:off x="539552" y="908720"/>
            <a:ext cx="3921019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F44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772816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04088"/>
            <a:ext cx="8007424" cy="30129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</TotalTime>
  <Words>6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ГРУППА «ДЕЛЬФИНЕНОК»</vt:lpstr>
      <vt:lpstr>Развивающая среда</vt:lpstr>
      <vt:lpstr>Слайд 3</vt:lpstr>
      <vt:lpstr>Слайд 4</vt:lpstr>
      <vt:lpstr>Слайд 5</vt:lpstr>
      <vt:lpstr>Слайд 6</vt:lpstr>
      <vt:lpstr>Слайд 7</vt:lpstr>
      <vt:lpstr>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«ДЕЛЬФИНЕНОК»</dc:title>
  <dc:creator>Дмитрий</dc:creator>
  <cp:lastModifiedBy>Дмитрий</cp:lastModifiedBy>
  <cp:revision>2</cp:revision>
  <dcterms:created xsi:type="dcterms:W3CDTF">2016-02-19T11:33:46Z</dcterms:created>
  <dcterms:modified xsi:type="dcterms:W3CDTF">2016-02-19T11:51:21Z</dcterms:modified>
</cp:coreProperties>
</file>