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8" r:id="rId4"/>
    <p:sldId id="269" r:id="rId5"/>
    <p:sldId id="270" r:id="rId6"/>
    <p:sldId id="259" r:id="rId7"/>
    <p:sldId id="263" r:id="rId8"/>
    <p:sldId id="260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5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3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7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4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6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9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2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9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11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8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6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50007" y="347731"/>
            <a:ext cx="4696354" cy="589852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6824" y="528034"/>
            <a:ext cx="48166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МБОУ «Подюжская СШ им. В. А. Абрамова» 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Структурное подразделение детский сад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«Лучик» 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краткосрочный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проект</a:t>
            </a:r>
          </a:p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"Птичкина неделя"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 Карпова Т. В.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Тюкачева Т. С.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Подюга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2017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94" y="3019158"/>
            <a:ext cx="2699596" cy="16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00800" y="489396"/>
            <a:ext cx="49197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Вид проекта: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групповой.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Тип проекта: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познавательно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- творческий.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По составу: 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дети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воспитатели, родители.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Возраст: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дети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младшей группы 3 – 4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г.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Срок проведения: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краткосрочный - 1 неделя.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62" y="4454010"/>
            <a:ext cx="2600325" cy="176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854" y="260194"/>
            <a:ext cx="10715222" cy="587015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6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Цель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r>
              <a:rPr lang="ru-RU" sz="2600" b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600" b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600" b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Расширить и обобщить знания детей о птицах через различные виды деятельности.</a:t>
            </a:r>
            <a:br>
              <a:rPr lang="ru-RU" sz="2600" b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Задачи:</a:t>
            </a:r>
            <a: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• Дать детям представление о домашних и диких птицах, об их характерных отличительных особенностях.</a:t>
            </a:r>
            <a:b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• Приобщать детей и  родителей к совместной деятельности.</a:t>
            </a:r>
            <a:b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• Закрепить понятие, что домашние птицы живут рядом с человеком, а дикие на воле (в лесу, в поле).</a:t>
            </a:r>
            <a:b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• Воспитывать у детей заботливое отношение к птицам, бережно относиться к природе. Побуждать к самостоятельному выполнению элементарных поручений (кормление птиц).</a:t>
            </a:r>
            <a:b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• Создать условия для формирования у детей познавательного интереса.</a:t>
            </a:r>
            <a:b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• Развивать связную речь, обогащать словарь детей.</a:t>
            </a:r>
            <a:b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•Формировать у детей интерес к изготовлению птиц, используя различный материал.</a:t>
            </a:r>
            <a:br>
              <a:rPr lang="ru-RU" sz="26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endParaRPr lang="ru-RU" sz="2600" b="0" dirty="0">
              <a:solidFill>
                <a:schemeClr val="accent5">
                  <a:lumMod val="75000"/>
                </a:schemeClr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63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1" y="457201"/>
            <a:ext cx="4997425" cy="564379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1 этап – целеполагание </a:t>
            </a:r>
            <a:br>
              <a:rPr lang="ru-RU" sz="2400" b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2 этап - разработка 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</a:rPr>
              <a:t>проекта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</a:rPr>
              <a:t>Подбор материала по проекту: </a:t>
            </a: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</a:rPr>
              <a:t>беседы 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по </a:t>
            </a: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</a:rPr>
              <a:t>теме, художественная литература 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для </a:t>
            </a: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</a:rPr>
              <a:t>чтения, пальчиковые игры, подвижные игры, наглядно-дидактические пособия, демонстрационный материал, планирование 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прогулки с наблюдением за </a:t>
            </a: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</a:rPr>
              <a:t>птицами, разработка конспектов к занятиям.</a:t>
            </a:r>
            <a:endParaRPr lang="ru-RU" sz="2400" dirty="0">
              <a:solidFill>
                <a:srgbClr val="4472C4">
                  <a:lumMod val="75000"/>
                </a:srgb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</a:rPr>
              <a:t>3 </a:t>
            </a: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этап - выполнение проекта</a:t>
            </a:r>
            <a:br>
              <a:rPr lang="ru-RU" sz="2400" b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4 этап - подведение итогов</a:t>
            </a:r>
            <a:br>
              <a:rPr lang="ru-RU" sz="2400" b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Выставка совместного творчества детей и 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</a:rPr>
              <a:t>родителей: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</a:rPr>
              <a:t>«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Птицы – наши пернатые друзья»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Развлечение для детей: </a:t>
            </a:r>
            <a:endParaRPr lang="ru-RU" sz="2400" b="1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</a:rPr>
              <a:t>«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Птицы нашего леса»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701" y="309093"/>
            <a:ext cx="5318975" cy="596291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Формы работы с детьми: </a:t>
            </a:r>
            <a:br>
              <a:rPr lang="ru-RU" sz="2400" b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НОД, наблюдение, игры, беседы,  рассказывание, чтение, рассматривание, оформление выставки. </a:t>
            </a:r>
            <a:br>
              <a:rPr lang="ru-RU" sz="2400" dirty="0">
                <a:solidFill>
                  <a:srgbClr val="4472C4">
                    <a:lumMod val="75000"/>
                  </a:srgbClr>
                </a:solidFill>
              </a:rPr>
            </a:br>
            <a:endParaRPr lang="ru-RU" sz="2400" dirty="0" smtClean="0">
              <a:solidFill>
                <a:srgbClr val="4472C4">
                  <a:lumMod val="75000"/>
                </a:srgb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</a:rPr>
              <a:t>1 </a:t>
            </a: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этап – целеполагание </a:t>
            </a:r>
            <a:br>
              <a:rPr lang="ru-RU" sz="2400" b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2 этап - разработка проекта</a:t>
            </a:r>
            <a:br>
              <a:rPr lang="ru-RU" sz="2400" b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3 этап - выполнение проекта</a:t>
            </a:r>
            <a:br>
              <a:rPr lang="ru-RU" sz="2400" b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4 этап - подведение итогов</a:t>
            </a:r>
            <a:br>
              <a:rPr lang="ru-RU" sz="2400" b="1" dirty="0">
                <a:solidFill>
                  <a:srgbClr val="4472C4">
                    <a:lumMod val="75000"/>
                  </a:srgbClr>
                </a:solidFill>
              </a:rPr>
            </a:br>
            <a:endParaRPr lang="ru-RU" sz="2400" b="1" dirty="0" smtClean="0">
              <a:solidFill>
                <a:srgbClr val="4472C4">
                  <a:lumMod val="75000"/>
                </a:srgb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</a:rPr>
              <a:t>Риски: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</a:rPr>
              <a:t>Чтобы дети не брали в рот пластилин и солёное тесто, а также крупу и семечки для корма птицам.</a:t>
            </a: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</a:rPr>
              <a:t>Отсутствие 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</a:rPr>
              <a:t>заинтересованности у родителей воспитанников.</a:t>
            </a:r>
            <a:br>
              <a:rPr lang="ru-RU" sz="2400" dirty="0">
                <a:solidFill>
                  <a:srgbClr val="4472C4">
                    <a:lumMod val="75000"/>
                  </a:srgbClr>
                </a:solidFill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3399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1" y="260195"/>
            <a:ext cx="5210788" cy="334589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3 этап - выполнение проекта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Развитие речи: «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Птицы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»</a:t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endParaRPr lang="ru-RU" sz="2400" dirty="0"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3943" r="2301" b="25070"/>
          <a:stretch/>
        </p:blipFill>
        <p:spPr>
          <a:xfrm>
            <a:off x="811369" y="1455312"/>
            <a:ext cx="4383131" cy="248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336406" y="422960"/>
            <a:ext cx="5145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Беседа: «Чем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мы курочек у бабушки кормили?»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Лепка: «Червячки для цыплят»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 r="5962"/>
          <a:stretch/>
        </p:blipFill>
        <p:spPr>
          <a:xfrm>
            <a:off x="6456671" y="1661375"/>
            <a:ext cx="2335875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375042" y="3065172"/>
            <a:ext cx="5383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Конструирование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: "Домик для птичек"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r="1" b="22441"/>
          <a:stretch/>
        </p:blipFill>
        <p:spPr>
          <a:xfrm>
            <a:off x="9182657" y="4159876"/>
            <a:ext cx="1982541" cy="20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2235" t="2867" r="1784"/>
          <a:stretch/>
        </p:blipFill>
        <p:spPr>
          <a:xfrm>
            <a:off x="1764406" y="4224270"/>
            <a:ext cx="2928519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206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279" y="457200"/>
            <a:ext cx="3844746" cy="1410237"/>
          </a:xfrm>
        </p:spPr>
        <p:txBody>
          <a:bodyPr/>
          <a:lstStyle/>
          <a:p>
            <a:r>
              <a:rPr lang="ru-RU" sz="2400" dirty="0">
                <a:solidFill>
                  <a:srgbClr val="4472C4">
                    <a:lumMod val="75000"/>
                  </a:srgbClr>
                </a:solidFill>
                <a:effectLst/>
                <a:latin typeface="Calibri" panose="020F0502020204030204"/>
              </a:rPr>
              <a:t>беседа: </a:t>
            </a: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  <a:effectLst/>
                <a:latin typeface="Calibri" panose="020F0502020204030204"/>
              </a:rPr>
              <a:t/>
            </a:r>
            <a:br>
              <a:rPr lang="ru-RU" sz="2400" dirty="0" smtClean="0">
                <a:solidFill>
                  <a:srgbClr val="4472C4">
                    <a:lumMod val="75000"/>
                  </a:srgbClr>
                </a:solidFill>
                <a:effectLst/>
                <a:latin typeface="Calibri" panose="020F0502020204030204"/>
              </a:rPr>
            </a:b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  <a:effectLst/>
                <a:latin typeface="Calibri" panose="020F0502020204030204"/>
              </a:rPr>
              <a:t>«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  <a:effectLst/>
                <a:latin typeface="Calibri" panose="020F0502020204030204"/>
              </a:rPr>
              <a:t>Столовая для птиц»</a:t>
            </a:r>
            <a:br>
              <a:rPr lang="ru-RU" sz="2400" dirty="0">
                <a:solidFill>
                  <a:srgbClr val="4472C4">
                    <a:lumMod val="75000"/>
                  </a:srgbClr>
                </a:solidFill>
                <a:effectLst/>
                <a:latin typeface="Calibri" panose="020F0502020204030204"/>
              </a:rPr>
            </a:br>
            <a:r>
              <a:rPr lang="ru-RU" sz="2400" dirty="0">
                <a:solidFill>
                  <a:srgbClr val="4472C4">
                    <a:lumMod val="75000"/>
                  </a:srgbClr>
                </a:solidFill>
                <a:effectLst/>
                <a:latin typeface="Calibri" panose="020F0502020204030204"/>
              </a:rPr>
              <a:t>  </a:t>
            </a:r>
            <a:r>
              <a:rPr lang="ru-RU" sz="2400" dirty="0" smtClean="0">
                <a:solidFill>
                  <a:srgbClr val="4472C4">
                    <a:lumMod val="75000"/>
                  </a:srgbClr>
                </a:solidFill>
                <a:effectLst/>
                <a:latin typeface="Calibri" panose="020F0502020204030204"/>
              </a:rPr>
              <a:t>лепка «Покормим 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  <a:effectLst/>
                <a:latin typeface="Calibri" panose="020F0502020204030204"/>
              </a:rPr>
              <a:t>птиц» </a:t>
            </a:r>
            <a:br>
              <a:rPr lang="ru-RU" sz="2400" dirty="0">
                <a:solidFill>
                  <a:srgbClr val="4472C4">
                    <a:lumMod val="75000"/>
                  </a:srgbClr>
                </a:solidFill>
                <a:effectLst/>
                <a:latin typeface="Calibri" panose="020F0502020204030204"/>
              </a:rPr>
            </a:br>
            <a:r>
              <a:rPr lang="ru-RU" sz="2400" dirty="0">
                <a:solidFill>
                  <a:srgbClr val="4472C4">
                    <a:lumMod val="75000"/>
                  </a:srgbClr>
                </a:solidFill>
                <a:effectLst/>
                <a:latin typeface="Calibri" panose="020F0502020204030204"/>
              </a:rPr>
              <a:t>(мукосолька)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573" y="4241661"/>
            <a:ext cx="1531111" cy="190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5346" y="618186"/>
            <a:ext cx="4829579" cy="6239814"/>
          </a:xfrm>
        </p:spPr>
        <p:txBody>
          <a:bodyPr/>
          <a:lstStyle/>
          <a:p>
            <a:pPr marL="342900" lvl="0" indent="-342900" algn="ctr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Покормите птиц зимой.</a:t>
            </a:r>
          </a:p>
          <a:p>
            <a:pPr marL="342900" lvl="0" indent="-342900" algn="ctr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Пусть со всех концов</a:t>
            </a:r>
          </a:p>
          <a:p>
            <a:pPr marL="342900" lvl="0" indent="-342900" algn="ctr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К вам слетятся, как домой</a:t>
            </a:r>
          </a:p>
          <a:p>
            <a:pPr marL="342900" lvl="0" indent="-342900" algn="ctr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Стайки на крыльцо…</a:t>
            </a:r>
          </a:p>
          <a:p>
            <a:pPr marL="342900" lvl="0" indent="-342900" algn="ctr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Разве можно забывать:</a:t>
            </a:r>
          </a:p>
          <a:p>
            <a:pPr marL="342900" lvl="0" indent="-342900" algn="ctr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Улететь могли,</a:t>
            </a:r>
          </a:p>
          <a:p>
            <a:pPr marL="342900" lvl="0" indent="-342900" algn="ctr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А остались зимовать заодно с   людьми.</a:t>
            </a:r>
          </a:p>
          <a:p>
            <a:pPr marL="342900" lvl="0" indent="-342900" algn="ctr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Приучите птиц зимой к своему окну,</a:t>
            </a:r>
          </a:p>
          <a:p>
            <a:pPr marL="342900" lvl="0" indent="-342900" algn="ctr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Чтоб без песен не пришлось </a:t>
            </a:r>
          </a:p>
          <a:p>
            <a:pPr marL="342900" lvl="0" indent="-342900" algn="ctr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нам встречать весну.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05" y="4012129"/>
            <a:ext cx="2930403" cy="190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1" y="2069477"/>
            <a:ext cx="2183526" cy="190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79" b="4773"/>
          <a:stretch/>
        </p:blipFill>
        <p:spPr>
          <a:xfrm>
            <a:off x="3702879" y="2111128"/>
            <a:ext cx="1962015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913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Занятие по ознакомлению детей с природой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«Загадки от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Лесовичка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 про птиц»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endParaRPr lang="ru-RU" sz="2400" dirty="0"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83367" y="386366"/>
            <a:ext cx="5508340" cy="57905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Декоративное рисование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«Сказочные птицы»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 мотивам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дымковской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росписи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«Прогулка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 наблюдением за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птицами»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r="26243" b="2506"/>
          <a:stretch/>
        </p:blipFill>
        <p:spPr>
          <a:xfrm>
            <a:off x="824248" y="1491524"/>
            <a:ext cx="1227745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r="42582" b="10611"/>
          <a:stretch/>
        </p:blipFill>
        <p:spPr>
          <a:xfrm>
            <a:off x="4172769" y="1455313"/>
            <a:ext cx="1443395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-563" r="31033" b="7981"/>
          <a:stretch/>
        </p:blipFill>
        <p:spPr>
          <a:xfrm>
            <a:off x="2228106" y="1944710"/>
            <a:ext cx="1803288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6"/>
          <a:stretch/>
        </p:blipFill>
        <p:spPr>
          <a:xfrm>
            <a:off x="961360" y="4559121"/>
            <a:ext cx="2246475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1" b="29014"/>
          <a:stretch/>
        </p:blipFill>
        <p:spPr>
          <a:xfrm>
            <a:off x="3743198" y="4546243"/>
            <a:ext cx="1701678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780" b="7793"/>
          <a:stretch/>
        </p:blipFill>
        <p:spPr>
          <a:xfrm>
            <a:off x="6475416" y="1441685"/>
            <a:ext cx="1356383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8" r="74972" b="28210"/>
          <a:stretch/>
        </p:blipFill>
        <p:spPr>
          <a:xfrm>
            <a:off x="10291567" y="1415180"/>
            <a:ext cx="1171701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t="11014" r="2753" b="4348"/>
          <a:stretch/>
        </p:blipFill>
        <p:spPr>
          <a:xfrm>
            <a:off x="9170505" y="4174435"/>
            <a:ext cx="2264803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3285" b="11111"/>
          <a:stretch/>
        </p:blipFill>
        <p:spPr>
          <a:xfrm>
            <a:off x="6228572" y="3657600"/>
            <a:ext cx="2762183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5073" r="4058"/>
          <a:stretch/>
        </p:blipFill>
        <p:spPr>
          <a:xfrm>
            <a:off x="8070637" y="1934819"/>
            <a:ext cx="2001413" cy="136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1065" y="457200"/>
            <a:ext cx="5061397" cy="188675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4 этап - подведение итогов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b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Выставка совместного творчества детей и родителей </a:t>
            </a:r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/>
            </a:r>
            <a:br>
              <a:rPr lang="ru-RU" sz="28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«</a:t>
            </a:r>
            <a:r>
              <a:rPr lang="ru-RU" sz="2800" b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Птицы – наши пернатые друзья»</a:t>
            </a:r>
            <a:br>
              <a:rPr lang="ru-RU" sz="2800" b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</a:br>
            <a:endParaRPr lang="ru-RU" sz="2800" b="0" dirty="0"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24248" y="2408348"/>
            <a:ext cx="4602191" cy="34606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0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66669" y="218941"/>
            <a:ext cx="11101589" cy="59707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После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всей проделанной работы мы пришли к таким выводам: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 детей сформировалось представление о домашних и диких птицах, об их характерных отличительных особенностях;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Воспитали у детей заботливое отношение к птицам, к природе; развили связную речь, обогатили словарный запас детей.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Человек может помочь перезимовать птицам, развешивая  кормушки и регулярно насыпая корм.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Проект позволяет детям и родителям заниматься любимым делом и одновременно приносит пользу окружающему миру.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6460" r="10542" b="3154"/>
          <a:stretch/>
        </p:blipFill>
        <p:spPr>
          <a:xfrm>
            <a:off x="4881095" y="4468969"/>
            <a:ext cx="2487803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718" t="3959" r="3803" b="7392"/>
          <a:stretch/>
        </p:blipFill>
        <p:spPr>
          <a:xfrm>
            <a:off x="914426" y="4250030"/>
            <a:ext cx="2886658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293" y="4180333"/>
            <a:ext cx="2800441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549" y="437881"/>
            <a:ext cx="10779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3200" b="1" dirty="0">
                <a:solidFill>
                  <a:srgbClr val="4472C4">
                    <a:lumMod val="75000"/>
                  </a:srgbClr>
                </a:solidFill>
              </a:rPr>
              <a:t>Результаты проекта:</a:t>
            </a:r>
          </a:p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rgbClr val="4472C4">
                    <a:lumMod val="75000"/>
                  </a:srgbClr>
                </a:solidFill>
              </a:rPr>
              <a:t>У детей сформировались и повысились знания о птицах.</a:t>
            </a:r>
          </a:p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rgbClr val="4472C4">
                    <a:lumMod val="75000"/>
                  </a:srgbClr>
                </a:solidFill>
              </a:rPr>
              <a:t>Малыши научились создавать выразительные образы птиц, проявляя самостоятельность и активность в выборе материала и цвета.</a:t>
            </a:r>
            <a:endParaRPr lang="ru-RU" sz="3200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24" y="3200535"/>
            <a:ext cx="2883712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64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1" id="{AFAA1D01-2D59-4EFF-A712-3BBC684A57A8}" vid="{C04874B1-5C38-4DE2-8732-6F646AD9DD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2</Template>
  <TotalTime>286</TotalTime>
  <Words>296</Words>
  <Application>Microsoft Office PowerPoint</Application>
  <PresentationFormat>Широкоэкранный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Monotype Corsiva</vt:lpstr>
      <vt:lpstr>листание 2</vt:lpstr>
      <vt:lpstr>Презентация PowerPoint</vt:lpstr>
      <vt:lpstr> Цель: Расширить и обобщить знания детей о птицах через различные виды деятельности. Задачи: • Дать детям представление о домашних и диких птицах, об их характерных отличительных особенностях. • Приобщать детей и  родителей к совместной деятельности. • Закрепить понятие, что домашние птицы живут рядом с человеком, а дикие на воле (в лесу, в поле). • Воспитывать у детей заботливое отношение к птицам, бережно относиться к природе. Побуждать к самостоятельному выполнению элементарных поручений (кормление птиц). • Создать условия для формирования у детей познавательного интереса. • Развивать связную речь, обогащать словарь детей. •Формировать у детей интерес к изготовлению птиц, используя различный материал. </vt:lpstr>
      <vt:lpstr>Презентация PowerPoint</vt:lpstr>
      <vt:lpstr>3 этап - выполнение проекта Развитие речи: «Птицы»       </vt:lpstr>
      <vt:lpstr>беседа:  «Столовая для птиц»   лепка «Покормим птиц»  (мукосолька)</vt:lpstr>
      <vt:lpstr>Занятие по ознакомлению детей с природой «Загадки от Лесовичка про птиц» </vt:lpstr>
      <vt:lpstr>4 этап - подведение итогов Выставка совместного творчества детей и родителей  «Птицы – наши пернатые друзья»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2016-11-15T09:14:47Z</dcterms:created>
  <dcterms:modified xsi:type="dcterms:W3CDTF">2017-11-15T21:23:31Z</dcterms:modified>
</cp:coreProperties>
</file>