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26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3" algn="l" defTabSz="91426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6" algn="l" defTabSz="91426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99" algn="l" defTabSz="91426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33" algn="l" defTabSz="91426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65" algn="l" defTabSz="91426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99" algn="l" defTabSz="91426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32" algn="l" defTabSz="91426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65" algn="l" defTabSz="91426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C553D-EFDB-4888-9A66-DBD3C3D21741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81652-034F-44D2-A939-77559FEFB0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81652-034F-44D2-A939-77559FEFB0D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3" indent="0">
              <a:buNone/>
              <a:defRPr sz="2000" b="1"/>
            </a:lvl2pPr>
            <a:lvl3pPr marL="914266" indent="0">
              <a:buNone/>
              <a:defRPr sz="1800" b="1"/>
            </a:lvl3pPr>
            <a:lvl4pPr marL="1371399" indent="0">
              <a:buNone/>
              <a:defRPr sz="1600" b="1"/>
            </a:lvl4pPr>
            <a:lvl5pPr marL="1828533" indent="0">
              <a:buNone/>
              <a:defRPr sz="1600" b="1"/>
            </a:lvl5pPr>
            <a:lvl6pPr marL="2285665" indent="0">
              <a:buNone/>
              <a:defRPr sz="1600" b="1"/>
            </a:lvl6pPr>
            <a:lvl7pPr marL="2742799" indent="0">
              <a:buNone/>
              <a:defRPr sz="1600" b="1"/>
            </a:lvl7pPr>
            <a:lvl8pPr marL="3199932" indent="0">
              <a:buNone/>
              <a:defRPr sz="1600" b="1"/>
            </a:lvl8pPr>
            <a:lvl9pPr marL="3657065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3" indent="0">
              <a:buNone/>
              <a:defRPr sz="2000" b="1"/>
            </a:lvl2pPr>
            <a:lvl3pPr marL="914266" indent="0">
              <a:buNone/>
              <a:defRPr sz="1800" b="1"/>
            </a:lvl3pPr>
            <a:lvl4pPr marL="1371399" indent="0">
              <a:buNone/>
              <a:defRPr sz="1600" b="1"/>
            </a:lvl4pPr>
            <a:lvl5pPr marL="1828533" indent="0">
              <a:buNone/>
              <a:defRPr sz="1600" b="1"/>
            </a:lvl5pPr>
            <a:lvl6pPr marL="2285665" indent="0">
              <a:buNone/>
              <a:defRPr sz="1600" b="1"/>
            </a:lvl6pPr>
            <a:lvl7pPr marL="2742799" indent="0">
              <a:buNone/>
              <a:defRPr sz="1600" b="1"/>
            </a:lvl7pPr>
            <a:lvl8pPr marL="3199932" indent="0">
              <a:buNone/>
              <a:defRPr sz="1600" b="1"/>
            </a:lvl8pPr>
            <a:lvl9pPr marL="3657065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33" indent="0">
              <a:buNone/>
              <a:defRPr sz="1200"/>
            </a:lvl2pPr>
            <a:lvl3pPr marL="914266" indent="0">
              <a:buNone/>
              <a:defRPr sz="1000"/>
            </a:lvl3pPr>
            <a:lvl4pPr marL="1371399" indent="0">
              <a:buNone/>
              <a:defRPr sz="900"/>
            </a:lvl4pPr>
            <a:lvl5pPr marL="1828533" indent="0">
              <a:buNone/>
              <a:defRPr sz="900"/>
            </a:lvl5pPr>
            <a:lvl6pPr marL="2285665" indent="0">
              <a:buNone/>
              <a:defRPr sz="900"/>
            </a:lvl6pPr>
            <a:lvl7pPr marL="2742799" indent="0">
              <a:buNone/>
              <a:defRPr sz="900"/>
            </a:lvl7pPr>
            <a:lvl8pPr marL="3199932" indent="0">
              <a:buNone/>
              <a:defRPr sz="900"/>
            </a:lvl8pPr>
            <a:lvl9pPr marL="3657065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33" indent="0">
              <a:buNone/>
              <a:defRPr sz="2800"/>
            </a:lvl2pPr>
            <a:lvl3pPr marL="914266" indent="0">
              <a:buNone/>
              <a:defRPr sz="2400"/>
            </a:lvl3pPr>
            <a:lvl4pPr marL="1371399" indent="0">
              <a:buNone/>
              <a:defRPr sz="2000"/>
            </a:lvl4pPr>
            <a:lvl5pPr marL="1828533" indent="0">
              <a:buNone/>
              <a:defRPr sz="2000"/>
            </a:lvl5pPr>
            <a:lvl6pPr marL="2285665" indent="0">
              <a:buNone/>
              <a:defRPr sz="2000"/>
            </a:lvl6pPr>
            <a:lvl7pPr marL="2742799" indent="0">
              <a:buNone/>
              <a:defRPr sz="2000"/>
            </a:lvl7pPr>
            <a:lvl8pPr marL="3199932" indent="0">
              <a:buNone/>
              <a:defRPr sz="2000"/>
            </a:lvl8pPr>
            <a:lvl9pPr marL="3657065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33" indent="0">
              <a:buNone/>
              <a:defRPr sz="1200"/>
            </a:lvl2pPr>
            <a:lvl3pPr marL="914266" indent="0">
              <a:buNone/>
              <a:defRPr sz="1000"/>
            </a:lvl3pPr>
            <a:lvl4pPr marL="1371399" indent="0">
              <a:buNone/>
              <a:defRPr sz="900"/>
            </a:lvl4pPr>
            <a:lvl5pPr marL="1828533" indent="0">
              <a:buNone/>
              <a:defRPr sz="900"/>
            </a:lvl5pPr>
            <a:lvl6pPr marL="2285665" indent="0">
              <a:buNone/>
              <a:defRPr sz="900"/>
            </a:lvl6pPr>
            <a:lvl7pPr marL="2742799" indent="0">
              <a:buNone/>
              <a:defRPr sz="900"/>
            </a:lvl7pPr>
            <a:lvl8pPr marL="3199932" indent="0">
              <a:buNone/>
              <a:defRPr sz="900"/>
            </a:lvl8pPr>
            <a:lvl9pPr marL="3657065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  <a:prstGeom prst="rect">
            <a:avLst/>
          </a:prstGeom>
        </p:spPr>
        <p:txBody>
          <a:bodyPr vert="horz" lIns="91426" tIns="45714" rIns="91426" bIns="45714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600200"/>
            <a:ext cx="8229600" cy="4525963"/>
          </a:xfrm>
          <a:prstGeom prst="rect">
            <a:avLst/>
          </a:prstGeom>
        </p:spPr>
        <p:txBody>
          <a:bodyPr vert="horz" lIns="91426" tIns="45714" rIns="91426" bIns="4571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6356350"/>
            <a:ext cx="2133600" cy="365125"/>
          </a:xfrm>
          <a:prstGeom prst="rect">
            <a:avLst/>
          </a:prstGeom>
        </p:spPr>
        <p:txBody>
          <a:bodyPr vert="horz" lIns="91426" tIns="45714" rIns="91426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26" tIns="45714" rIns="91426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1" y="6356350"/>
            <a:ext cx="2133600" cy="365125"/>
          </a:xfrm>
          <a:prstGeom prst="rect">
            <a:avLst/>
          </a:prstGeom>
        </p:spPr>
        <p:txBody>
          <a:bodyPr vert="horz" lIns="91426" tIns="45714" rIns="91426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6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0" indent="-342850" algn="l" defTabSz="91426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42" indent="-285708" algn="l" defTabSz="91426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3" indent="-228566" algn="l" defTabSz="91426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6" indent="-228566" algn="l" defTabSz="91426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99" indent="-228566" algn="l" defTabSz="91426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32" indent="-228566" algn="l" defTabSz="91426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65" indent="-228566" algn="l" defTabSz="91426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98" indent="-228566" algn="l" defTabSz="91426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32" indent="-228566" algn="l" defTabSz="91426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3" algn="l" defTabSz="9142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6" algn="l" defTabSz="9142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9" algn="l" defTabSz="9142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3" algn="l" defTabSz="9142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5" algn="l" defTabSz="9142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99" algn="l" defTabSz="9142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32" algn="l" defTabSz="9142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65" algn="l" defTabSz="9142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Слайд 1"/>
          <p:cNvPicPr/>
          <p:nvPr/>
        </p:nvPicPr>
        <p:blipFill>
          <a:blip r:embed="rId2" cstate="print"/>
          <a:srcRect l="6897" t="6173" r="7759" b="6173"/>
          <a:stretch>
            <a:fillRect/>
          </a:stretch>
        </p:blipFill>
        <p:spPr bwMode="auto">
          <a:xfrm>
            <a:off x="251520" y="260648"/>
            <a:ext cx="8712968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Слайд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" y="564356"/>
            <a:ext cx="7639050" cy="57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Слайд 1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2" y="675085"/>
            <a:ext cx="7343775" cy="5507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Слайд 1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5825" y="664368"/>
            <a:ext cx="7372350" cy="552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Слайд 3"/>
          <p:cNvPicPr/>
          <p:nvPr/>
        </p:nvPicPr>
        <p:blipFill>
          <a:blip r:embed="rId2" cstate="print"/>
          <a:srcRect l="6575" t="6519" r="7004" b="6486"/>
          <a:stretch>
            <a:fillRect/>
          </a:stretch>
        </p:blipFill>
        <p:spPr bwMode="auto">
          <a:xfrm>
            <a:off x="395536" y="0"/>
            <a:ext cx="8496944" cy="638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1" y="0"/>
            <a:ext cx="7931223" cy="61261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Слайд 2"/>
          <p:cNvPicPr/>
          <p:nvPr/>
        </p:nvPicPr>
        <p:blipFill>
          <a:blip r:embed="rId2" cstate="print"/>
          <a:srcRect l="6944" t="5942" r="7945" b="7277"/>
          <a:stretch>
            <a:fillRect/>
          </a:stretch>
        </p:blipFill>
        <p:spPr bwMode="auto">
          <a:xfrm>
            <a:off x="467544" y="116632"/>
            <a:ext cx="8208912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Слайд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9337" y="787003"/>
            <a:ext cx="7045325" cy="5283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Слайд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7262" y="717946"/>
            <a:ext cx="7229475" cy="5422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Слайд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962" y="632221"/>
            <a:ext cx="7458075" cy="5593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Слайд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050" y="585787"/>
            <a:ext cx="7581900" cy="568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Слайд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" y="564356"/>
            <a:ext cx="7639050" cy="57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Слайд 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3450" y="700087"/>
            <a:ext cx="7277100" cy="5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Слайд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300" y="657224"/>
            <a:ext cx="7391400" cy="5543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Слайд 1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625" y="607218"/>
            <a:ext cx="7524750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Слайд 1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8212" y="703659"/>
            <a:ext cx="7267575" cy="545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</Words>
  <Application>Microsoft Office PowerPoint</Application>
  <PresentationFormat>Экран (4:3)</PresentationFormat>
  <Paragraphs>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12</cp:revision>
  <dcterms:created xsi:type="dcterms:W3CDTF">2017-02-08T04:32:38Z</dcterms:created>
  <dcterms:modified xsi:type="dcterms:W3CDTF">2017-05-15T16:14:31Z</dcterms:modified>
</cp:coreProperties>
</file>