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1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AD1A-2520-4BBE-92FB-FE0F7C67B6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079E-90BC-4372-98A7-1E5782B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442913"/>
            <a:ext cx="12192000" cy="7743826"/>
          </a:xfrm>
          <a:prstGeom prst="rect">
            <a:avLst/>
          </a:prstGeom>
          <a:noFill/>
        </p:spPr>
      </p:pic>
      <p:pic>
        <p:nvPicPr>
          <p:cNvPr id="3" name="Picture 2" descr="&quot;гигиена полости рта&quot;. Все новости, помеченные &quot;гигиена полости рта&quot; на Мета Новостя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66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8875" y="5715016"/>
            <a:ext cx="8885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 зубная паста влияет на зубы?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289925" cy="1162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зубных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паст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57158" y="1142984"/>
            <a:ext cx="8291513" cy="1285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Фтор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укрепляет и защищает эмаль зубов.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1512888" cy="1906587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28596" y="278605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latin typeface="Arial" charset="0"/>
                <a:cs typeface="Arial" charset="0"/>
              </a:rPr>
              <a:t>Кальций и фосфор </a:t>
            </a:r>
            <a:r>
              <a:rPr lang="ru-RU" sz="3200" dirty="0">
                <a:latin typeface="Arial" charset="0"/>
                <a:cs typeface="Arial" charset="0"/>
              </a:rPr>
              <a:t>- </a:t>
            </a:r>
            <a:r>
              <a:rPr lang="ru-RU" sz="3200" dirty="0" smtClean="0">
                <a:latin typeface="Arial" charset="0"/>
                <a:cs typeface="Arial" charset="0"/>
              </a:rPr>
              <a:t>предотвращают  </a:t>
            </a:r>
            <a:r>
              <a:rPr lang="ru-RU" sz="3200" dirty="0">
                <a:latin typeface="Arial" charset="0"/>
                <a:cs typeface="Arial" charset="0"/>
              </a:rPr>
              <a:t>возникновение кариеса.</a:t>
            </a:r>
            <a:endParaRPr lang="ru-RU" sz="3200" u="sng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3050"/>
            <a:ext cx="8291513" cy="6556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Эксперимент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Содержимое 4" descr="DSC_03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000125"/>
            <a:ext cx="6746875" cy="527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4" descr="DSC_0257.JPG"/>
          <p:cNvPicPr>
            <a:picLocks noChangeAspect="1"/>
          </p:cNvPicPr>
          <p:nvPr/>
        </p:nvPicPr>
        <p:blipFill>
          <a:blip r:embed="rId3"/>
          <a:srcRect t="20480" b="10631"/>
          <a:stretch>
            <a:fillRect/>
          </a:stretch>
        </p:blipFill>
        <p:spPr>
          <a:xfrm>
            <a:off x="2143109" y="1155700"/>
            <a:ext cx="4500594" cy="551556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291513" cy="6556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Эксперимент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4" descr="DSC_02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50" y="1500188"/>
            <a:ext cx="8366125" cy="50228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291513" cy="6556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Эксперимент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4" descr="DSC_03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25" y="1571625"/>
            <a:ext cx="7429500" cy="48021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291513" cy="65563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Эксперимент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066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Виды зубных паст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85751" y="1500188"/>
            <a:ext cx="4214812" cy="865187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Противовоспалительные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7" descr="2234133818215010-800x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2786063"/>
            <a:ext cx="4032250" cy="2808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1643050"/>
            <a:ext cx="322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Противокариозные</a:t>
            </a:r>
            <a:endParaRPr lang="ru-RU" sz="2800" b="1" dirty="0"/>
          </a:p>
        </p:txBody>
      </p:sp>
      <p:pic>
        <p:nvPicPr>
          <p:cNvPr id="7" name="Содержимое 8" descr="59cc34c8d0e5cd9467aed2bad62af57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1713" y="2786063"/>
            <a:ext cx="3975129" cy="2808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6" descr="a5fd85f1f0f3d2d4b0b55655de57aa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643050"/>
            <a:ext cx="4464050" cy="2089150"/>
          </a:xfrm>
          <a:prstGeom prst="rect">
            <a:avLst/>
          </a:prstGeom>
        </p:spPr>
      </p:pic>
      <p:pic>
        <p:nvPicPr>
          <p:cNvPr id="4" name="Содержимое 7" descr="full_578a57a00bdb020f4410bae4f2aa735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5738" y="4292600"/>
            <a:ext cx="4968875" cy="2265363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85720" y="857232"/>
            <a:ext cx="4040188" cy="639762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Отбеливающие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286248" y="3571876"/>
            <a:ext cx="4572000" cy="639762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Для чувствительных зубов. 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066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Виды зубных паст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6" descr="zp-sol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313" y="2276475"/>
            <a:ext cx="4040187" cy="3687763"/>
          </a:xfrm>
          <a:prstGeom prst="rect">
            <a:avLst/>
          </a:prstGeom>
        </p:spPr>
      </p:pic>
      <p:pic>
        <p:nvPicPr>
          <p:cNvPr id="4" name="Содержимое 7" descr="dsc01054_en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38" y="3573463"/>
            <a:ext cx="4248150" cy="2376487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57200" y="1268413"/>
            <a:ext cx="4040188" cy="906462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Солевые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5025" y="2357430"/>
            <a:ext cx="4498975" cy="1893887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Лечащие (медицинские)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066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Виды зубных паст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066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Виды зубных паст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3500430" y="1357298"/>
            <a:ext cx="2828916" cy="636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Детские.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13" descr="w1oapysc488w0kk84okokkw0k4k.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4134336" cy="274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детская зубная паста - Freelance Job - фриланс и удаленная работ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2078" t="4762" r="18182" b="12986"/>
          <a:stretch>
            <a:fillRect/>
          </a:stretch>
        </p:blipFill>
        <p:spPr bwMode="auto">
          <a:xfrm>
            <a:off x="5000628" y="3000372"/>
            <a:ext cx="1643074" cy="2714644"/>
          </a:xfrm>
          <a:prstGeom prst="rect">
            <a:avLst/>
          </a:prstGeom>
          <a:noFill/>
        </p:spPr>
      </p:pic>
      <p:pic>
        <p:nvPicPr>
          <p:cNvPr id="39940" name="Picture 4" descr="Зубные пасты, ополаскиватели Хоз.товары, бытовая химия и средства гигиены Каталог товаров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000" r="23499" b="999"/>
          <a:stretch>
            <a:fillRect/>
          </a:stretch>
        </p:blipFill>
        <p:spPr bwMode="auto">
          <a:xfrm>
            <a:off x="6429388" y="1500174"/>
            <a:ext cx="250033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8914" name="Picture 2" descr="Обои Бренды Colgate, обои для рабочего стола, фотографии бренды, colgate Обои для рабочего стола, скачать обои картинки застав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4423" t="19231" r="19230" b="21153"/>
          <a:stretch>
            <a:fillRect/>
          </a:stretch>
        </p:blipFill>
        <p:spPr bwMode="auto">
          <a:xfrm>
            <a:off x="785786" y="1071546"/>
            <a:ext cx="2928958" cy="19738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214290"/>
            <a:ext cx="414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6" name="Picture 4" descr="Sabur.ru- интернет магазин бытовой химии и товаров для дома, УХОД ЗА ПОЛОСТЬЮ РТА И ЗУБАМИ, зубные пасты, Невская Косметика, Но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142984"/>
            <a:ext cx="3538901" cy="16430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643182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46 %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2786058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32 %</a:t>
            </a:r>
            <a:endParaRPr lang="ru-RU" sz="4000" b="1" dirty="0"/>
          </a:p>
        </p:txBody>
      </p:sp>
      <p:pic>
        <p:nvPicPr>
          <p:cNvPr id="38920" name="Picture 8" descr="Мое солнышко Паста зубная Апельсин, 65 г - Товары для детей - Детская гигиена - Для зубов - Товары - QVAQ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786058"/>
            <a:ext cx="2857520" cy="2857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715016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22 %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442913"/>
            <a:ext cx="12192000" cy="7743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313" y="260350"/>
            <a:ext cx="8229600" cy="5329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изучение и определение опытным путем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влияния зубной пасты на прочность зубов.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14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Могут ли жевательные резинки заменить зубную пасту?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Да – 29 %                             Нет – 71 %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295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2400" b="1" dirty="0">
                <a:latin typeface="Arial" pitchFamily="34" charset="0"/>
                <a:cs typeface="Arial" pitchFamily="34" charset="0"/>
              </a:rPr>
              <a:t>Чистят зубы:   </a:t>
            </a:r>
          </a:p>
          <a:p>
            <a:pPr fontAlgn="base"/>
            <a:r>
              <a:rPr lang="ru-RU" sz="2400" b="1" dirty="0">
                <a:latin typeface="Arial" pitchFamily="34" charset="0"/>
                <a:cs typeface="Arial" pitchFamily="34" charset="0"/>
              </a:rPr>
              <a:t>а) Один раз в день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4%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б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 Два раза в день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89%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dirty="0">
                <a:latin typeface="Arial" pitchFamily="34" charset="0"/>
                <a:cs typeface="Arial" pitchFamily="34" charset="0"/>
              </a:rPr>
              <a:t>в) Три раза в день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7%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  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 Вообще не чищу – 0%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148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Часто обращаются к стоматологу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22%,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часто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78%.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910" y="5357826"/>
            <a:ext cx="60328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чистят  зубы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93%,  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знают, правильно или нет – 7%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63" y="142875"/>
            <a:ext cx="7858125" cy="785813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>
                <a:latin typeface="Arial" pitchFamily="34" charset="0"/>
                <a:ea typeface="+mj-ea"/>
                <a:cs typeface="Arial" pitchFamily="34" charset="0"/>
              </a:rPr>
              <a:t>Вывод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785813"/>
            <a:ext cx="7704137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342900" indent="-342900">
              <a:buFont typeface="Wingdings" pitchFamily="2" charset="2"/>
              <a:buChar char="v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2" descr="C:\Users\учитель\Desktop\313dee2922a9ac51044d70327718bf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14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643446"/>
            <a:ext cx="1512888" cy="1906588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642910" y="178592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Основная причина заболеваний полости рта – бактериальный зубной налет.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8605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Кислоты разрушают зубную эмаль.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0043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Зубная паста, содержащая фтор, укрепляет зубную эмаль.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0057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Ежедневные гигиенические процедуры предупреждают возникновение кариеса.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1500188"/>
            <a:ext cx="885825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   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Здоровые</a:t>
            </a:r>
            <a:r>
              <a:rPr lang="ru-RU" sz="3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зубы не те, которые </a:t>
            </a:r>
            <a:endParaRPr lang="ru-RU" sz="32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хорошо </a:t>
            </a:r>
            <a:r>
              <a:rPr lang="ru-RU" sz="3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лечат,</a:t>
            </a:r>
            <a:endParaRPr lang="ru-RU" sz="3200" dirty="0">
              <a:latin typeface="Arial" charset="0"/>
              <a:cs typeface="Arial" charset="0"/>
            </a:endParaRPr>
          </a:p>
          <a:p>
            <a:pPr algn="ctr" eaLnBrk="0" hangingPunct="0"/>
            <a:r>
              <a:rPr lang="ru-RU" sz="3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 те, за которыми 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постоянно и хорошо </a:t>
            </a:r>
          </a:p>
          <a:p>
            <a:pPr algn="ctr" eaLnBrk="0" hangingPunct="0"/>
            <a:r>
              <a:rPr lang="ru-RU" sz="3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ухаживают.</a:t>
            </a:r>
            <a:r>
              <a:rPr lang="ru-RU" sz="3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   </a:t>
            </a:r>
            <a:endParaRPr lang="ru-RU" sz="32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86250"/>
            <a:ext cx="1512888" cy="1906588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Users\учитель\Desktop\313dee2922a9ac51044d70327718bf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04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48" y="857232"/>
            <a:ext cx="7931150" cy="11620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Благодарю  за внимание!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Содержимое 4" descr="58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14563" y="2786063"/>
            <a:ext cx="4171950" cy="247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442913"/>
            <a:ext cx="12192000" cy="7743826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58912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Задачи исследования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: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изучить историю создания, состав и действие компонентов зубных паст;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изучить виды зубных паст;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провести опытный эксперимент;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сделать выводы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1" b="2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357354" y="642938"/>
            <a:ext cx="117158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Arial" charset="0"/>
                <a:ea typeface="Times New Roman" pitchFamily="18" charset="0"/>
                <a:cs typeface="Arial" charset="0"/>
              </a:rPr>
              <a:t>  Гипотеза</a:t>
            </a:r>
            <a:r>
              <a:rPr lang="ru-RU" sz="3200" b="1" dirty="0">
                <a:latin typeface="Arial" charset="0"/>
                <a:ea typeface="Times New Roman" pitchFamily="18" charset="0"/>
                <a:cs typeface="Arial" charset="0"/>
              </a:rPr>
              <a:t>: </a:t>
            </a:r>
            <a:r>
              <a:rPr lang="ru-RU" sz="32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ru-RU" sz="32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зубная </a:t>
            </a:r>
            <a:r>
              <a:rPr lang="ru-RU" sz="3200" dirty="0">
                <a:latin typeface="Arial" charset="0"/>
                <a:ea typeface="Times New Roman" pitchFamily="18" charset="0"/>
                <a:cs typeface="Arial" charset="0"/>
              </a:rPr>
              <a:t>паста способна оказать </a:t>
            </a:r>
          </a:p>
          <a:p>
            <a:pPr algn="ctr" eaLnBrk="0" hangingPunct="0"/>
            <a:r>
              <a:rPr lang="ru-RU" sz="3200" dirty="0">
                <a:latin typeface="Arial" charset="0"/>
                <a:ea typeface="Times New Roman" pitchFamily="18" charset="0"/>
                <a:cs typeface="Arial" charset="0"/>
              </a:rPr>
              <a:t>влияние на прочность зубов. </a:t>
            </a:r>
          </a:p>
          <a:p>
            <a:pPr algn="ctr" eaLnBrk="0" hangingPunct="0"/>
            <a:endParaRPr lang="ru-RU" sz="4000" b="1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4000" b="1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32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05835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Arial" charset="0"/>
                <a:ea typeface="Times New Roman" pitchFamily="18" charset="0"/>
                <a:cs typeface="Arial" charset="0"/>
              </a:rPr>
              <a:t>Объект исследования</a:t>
            </a:r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:</a:t>
            </a:r>
          </a:p>
          <a:p>
            <a:pPr algn="ctr" eaLnBrk="0" hangingPunct="0"/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зубная паста.</a:t>
            </a:r>
            <a:endParaRPr lang="ru-RU" sz="320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20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ru-RU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72008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Arial" charset="0"/>
                <a:ea typeface="Times New Roman" pitchFamily="18" charset="0"/>
                <a:cs typeface="Arial" charset="0"/>
              </a:rPr>
              <a:t>Предмет исследования:</a:t>
            </a:r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  <a:p>
            <a:pPr algn="ctr" eaLnBrk="0" hangingPunct="0"/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состав и влияние зубных паст</a:t>
            </a:r>
            <a:r>
              <a:rPr lang="ru-RU" sz="3200" dirty="0" smtClean="0"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ru-RU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1367" b="5720"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500098" y="428604"/>
            <a:ext cx="10358478" cy="34289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Методы исследования:</a:t>
            </a:r>
            <a:endParaRPr lang="ru-RU" sz="3200" dirty="0">
              <a:latin typeface="Arial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изучение научной литературы;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анкетирование;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наблюдение;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проведение опытного эксперимента;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обобщение.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195" b="2029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Содержимое 7" descr="_MG_81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1571612"/>
            <a:ext cx="2954034" cy="385765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8004175" cy="81121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создания зубной пасты</a:t>
            </a:r>
          </a:p>
        </p:txBody>
      </p:sp>
      <p:pic>
        <p:nvPicPr>
          <p:cNvPr id="5126" name="Picture 6" descr="Уголь древесный березовый (фасованный и нефасованный): 8 000 руб. . - Прочие товары для дома Могилев на Ol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643050"/>
            <a:ext cx="491527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390" b="2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smartwebsite.ru/_nw/1/s134586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2428892" cy="155449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18488" cy="11620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Зубная паста в наше время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Содержимое 4" descr="4397605-R3L8T8D-650-10.JPG"/>
          <p:cNvPicPr>
            <a:picLocks noChangeAspect="1"/>
          </p:cNvPicPr>
          <p:nvPr/>
        </p:nvPicPr>
        <p:blipFill>
          <a:blip r:embed="rId4"/>
          <a:srcRect t="10629" r="774" b="13188"/>
          <a:stretch>
            <a:fillRect/>
          </a:stretch>
        </p:blipFill>
        <p:spPr>
          <a:xfrm>
            <a:off x="357158" y="1357298"/>
            <a:ext cx="4166663" cy="3143272"/>
          </a:xfrm>
          <a:prstGeom prst="rect">
            <a:avLst/>
          </a:prstGeom>
        </p:spPr>
      </p:pic>
      <p:pic>
        <p:nvPicPr>
          <p:cNvPr id="6" name="Picture 6" descr="Как нарисовать тюбик зубной пасты Сайт о рисован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0353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-391" b="2029"/>
          <a:stretch>
            <a:fillRect/>
          </a:stretch>
        </p:blipFill>
        <p:spPr bwMode="auto">
          <a:xfrm>
            <a:off x="0" y="0"/>
            <a:ext cx="9310646" cy="6858000"/>
          </a:xfrm>
          <a:prstGeom prst="rect">
            <a:avLst/>
          </a:prstGeom>
          <a:noFill/>
        </p:spPr>
      </p:pic>
      <p:pic>
        <p:nvPicPr>
          <p:cNvPr id="3" name="Содержимое 4" descr="Примочки-или-пилюли-2-720x4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214422"/>
            <a:ext cx="4319587" cy="41036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54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Из чего делали «зубную пасту» в древности?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85720" y="1357298"/>
            <a:ext cx="4141787" cy="5197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Винный уксус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Пемза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Пепел, добытый в результате сжигания костей быка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Сожженные панцири улиток или устриц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Толченый мел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Мёд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Березовые угли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Кирпичная пыль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Фарфоровая крошка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Порох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Травы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Мыло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а\Pictures\Рисунок1.jpg"/>
          <p:cNvPicPr>
            <a:picLocks noChangeAspect="1" noChangeArrowheads="1"/>
          </p:cNvPicPr>
          <p:nvPr/>
        </p:nvPicPr>
        <p:blipFill>
          <a:blip r:embed="rId2"/>
          <a:srcRect r="781" b="2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://img.nnover.ru/data/uf/3379331/2/82/28237_10049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71546"/>
            <a:ext cx="2362200" cy="246697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072437" cy="1000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 современных зубных паст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71472" y="1571612"/>
            <a:ext cx="5770563" cy="4425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Абразивное вещество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Поверхностно активные вещества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тензиды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Ароматизаторы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и красители.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Лекарственные добавки.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429133"/>
            <a:ext cx="1227136" cy="1546474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198" name="Picture 6" descr="о вредности зубной пасты - Всем слонам найдется дел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F8FF"/>
              </a:clrFrom>
              <a:clrTo>
                <a:srgbClr val="EF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876"/>
            <a:ext cx="4517831" cy="351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220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13</cp:revision>
  <dcterms:created xsi:type="dcterms:W3CDTF">2015-05-13T00:21:48Z</dcterms:created>
  <dcterms:modified xsi:type="dcterms:W3CDTF">2015-05-18T23:06:35Z</dcterms:modified>
</cp:coreProperties>
</file>