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etkipodelki.ru/upload/002/u204/049/109b7e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12976"/>
            <a:ext cx="8643998" cy="6187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tkipodelki.ru/upload/002/u204/049/a23c63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49554"/>
            <a:ext cx="8358246" cy="6022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detkipodelki.ru/upload/002/u204/049/249dec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929718" cy="645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detkipodelki.ru/upload/002/u204/049/504ebf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69613"/>
            <a:ext cx="8715436" cy="6307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etkipodelki.ru/upload/002/u204/042/9c6009d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14290"/>
            <a:ext cx="7358114" cy="6397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etkipodelki.ru/upload/002/u204/042/9e178b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7500990" cy="6566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www.detkipodelki.ru/upload/002/u204/042/a2892e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14290"/>
            <a:ext cx="7215238" cy="6398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3</cp:revision>
  <dcterms:modified xsi:type="dcterms:W3CDTF">2016-01-16T14:10:55Z</dcterms:modified>
</cp:coreProperties>
</file>