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7A57-2E71-46FF-897E-D19AB44F640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AE9AF-891C-407D-9805-E19D4B3DB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2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2565-9475-4BD8-9F2A-AA85BB19AA2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7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08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67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4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3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1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17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7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1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05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7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6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4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3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4F69-F63A-4137-B82E-E6765EE0B5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7860-5823-40B0-9902-D7AD4EAA38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0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024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0654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на тему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 на службе</a:t>
            </a:r>
          </a:p>
          <a:p>
            <a:pPr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человека»</a:t>
            </a: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208" y="5005666"/>
            <a:ext cx="22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11Б класса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579" y="5540722"/>
            <a:ext cx="307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1871" y="4728667"/>
            <a:ext cx="204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Алексеевич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6048" y="5540722"/>
            <a:ext cx="268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Людмила Владимировна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1085" y="61870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7472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F17232-51EE-1FAE-2AEC-8D8FF94AB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73" y="488273"/>
            <a:ext cx="7602453" cy="4216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C5CF4-9E72-21C8-126B-8FE077625E6D}"/>
              </a:ext>
            </a:extLst>
          </p:cNvPr>
          <p:cNvSpPr txBox="1"/>
          <p:nvPr/>
        </p:nvSpPr>
        <p:spPr>
          <a:xfrm>
            <a:off x="2294773" y="5153584"/>
            <a:ext cx="760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8 - Ураган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1548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1C08A-4BD1-A3FF-C07B-10A33071D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93" y="82270"/>
            <a:ext cx="4998413" cy="5341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D369E6-6014-6E72-8D57-D52EE46AA138}"/>
              </a:ext>
            </a:extLst>
          </p:cNvPr>
          <p:cNvSpPr txBox="1"/>
          <p:nvPr/>
        </p:nvSpPr>
        <p:spPr>
          <a:xfrm>
            <a:off x="2294772" y="5597467"/>
            <a:ext cx="760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 – Энергия порыва ветра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679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B7778-F677-CB09-41E9-0048C4BC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39" y="257452"/>
            <a:ext cx="5059921" cy="4962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025736-4A46-8B16-A7E8-F08E1180A562}"/>
              </a:ext>
            </a:extLst>
          </p:cNvPr>
          <p:cNvSpPr txBox="1"/>
          <p:nvPr/>
        </p:nvSpPr>
        <p:spPr>
          <a:xfrm>
            <a:off x="2294772" y="5597467"/>
            <a:ext cx="760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 – Ветряной сигнал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5823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9A7409-2616-FE92-4BCA-CB047256271C}"/>
              </a:ext>
            </a:extLst>
          </p:cNvPr>
          <p:cNvSpPr/>
          <p:nvPr/>
        </p:nvSpPr>
        <p:spPr>
          <a:xfrm>
            <a:off x="453966" y="358536"/>
            <a:ext cx="112431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информацию из разных литературных и интернет-источников, мы пришли к выводу, что польза от ветроэнергетики можно получить большую пользу для всего человечества.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0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3186D-7981-652F-5033-F6C8729A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96" y="2785816"/>
            <a:ext cx="68342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69" y="365125"/>
            <a:ext cx="1123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Актуальность данного проекта </a:t>
            </a:r>
            <a:r>
              <a:rPr lang="ru-RU" sz="3200" dirty="0">
                <a:solidFill>
                  <a:prstClr val="black"/>
                </a:solidFill>
              </a:rPr>
              <a:t>обусловлена тем</a:t>
            </a:r>
            <a:r>
              <a:rPr lang="ru-RU" sz="3200" dirty="0"/>
              <a:t>, что ветер важный источник энергии и не имеет отрицательную эффект к окружающей среде.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269" y="2096136"/>
            <a:ext cx="1174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Цель проекта </a:t>
            </a:r>
            <a:r>
              <a:rPr lang="ru-RU" sz="3200" dirty="0">
                <a:solidFill>
                  <a:prstClr val="black"/>
                </a:solidFill>
              </a:rPr>
              <a:t>– понять принцип службы ветра человеку.</a:t>
            </a:r>
          </a:p>
          <a:p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269" y="2971131"/>
            <a:ext cx="11250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Задачи работы:</a:t>
            </a:r>
          </a:p>
          <a:p>
            <a:r>
              <a:rPr lang="ru-RU" sz="3200" dirty="0">
                <a:solidFill>
                  <a:prstClr val="black"/>
                </a:solidFill>
              </a:rPr>
              <a:t>1. Дать определение что такое ветер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2. Изучать, какие виды ветры существуют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3. Находить, какие функции выполняет ветер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4. Найти, где используют ветер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  <a:p>
            <a:r>
              <a:rPr lang="ru-RU" sz="3200" dirty="0">
                <a:solidFill>
                  <a:prstClr val="black"/>
                </a:solidFill>
              </a:rPr>
              <a:t>5. Узнать, каким образом используют ветер</a:t>
            </a:r>
            <a:r>
              <a:rPr lang="en-US" sz="3200" dirty="0">
                <a:solidFill>
                  <a:prstClr val="black"/>
                </a:solidFill>
              </a:rPr>
              <a:t>;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063" y="5100320"/>
            <a:ext cx="7338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Циркуляционные процессы Земли, которые                                приводят к ветрообразованию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28B3B-1203-D2B6-7039-3267F729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63" y="319597"/>
            <a:ext cx="7338844" cy="46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4D63D-82B6-5F17-D600-C74D3897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59" y="575292"/>
            <a:ext cx="6366681" cy="4063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52C60E-E89A-81B4-A868-CD1E486E60F0}"/>
              </a:ext>
            </a:extLst>
          </p:cNvPr>
          <p:cNvSpPr txBox="1"/>
          <p:nvPr/>
        </p:nvSpPr>
        <p:spPr>
          <a:xfrm>
            <a:off x="2912659" y="4860622"/>
            <a:ext cx="636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Индийский муссон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415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6D98E-782D-0974-7A79-CB7FBD69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19" y="679241"/>
            <a:ext cx="6907758" cy="4101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BFC13-DBB8-AA86-6349-3D3991830649}"/>
              </a:ext>
            </a:extLst>
          </p:cNvPr>
          <p:cNvSpPr txBox="1"/>
          <p:nvPr/>
        </p:nvSpPr>
        <p:spPr>
          <a:xfrm>
            <a:off x="2642119" y="4967155"/>
            <a:ext cx="690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Новороссийская бора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5697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0C851-DD40-E677-BB69-2A6CE800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01" y="932155"/>
            <a:ext cx="7268998" cy="3813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228C9-E45B-5C75-EC99-F65620E044D5}"/>
              </a:ext>
            </a:extLst>
          </p:cNvPr>
          <p:cNvSpPr txBox="1"/>
          <p:nvPr/>
        </p:nvSpPr>
        <p:spPr>
          <a:xfrm>
            <a:off x="2728145" y="4869500"/>
            <a:ext cx="673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Самум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8725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7798D-014D-3C33-F00E-5C0EE6E3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81" y="510113"/>
            <a:ext cx="6704637" cy="4230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FF5C51-1786-45EB-052A-36494C26851F}"/>
              </a:ext>
            </a:extLst>
          </p:cNvPr>
          <p:cNvSpPr txBox="1"/>
          <p:nvPr/>
        </p:nvSpPr>
        <p:spPr>
          <a:xfrm>
            <a:off x="2743681" y="4913887"/>
            <a:ext cx="670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Парусный корабль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0482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7FD584-C3C2-1D12-D667-72CF9711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83" y="514905"/>
            <a:ext cx="6479434" cy="4323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C6CAA-69EB-6E80-4EF4-48A19158BBAA}"/>
              </a:ext>
            </a:extLst>
          </p:cNvPr>
          <p:cNvSpPr txBox="1"/>
          <p:nvPr/>
        </p:nvSpPr>
        <p:spPr>
          <a:xfrm>
            <a:off x="2856283" y="5002664"/>
            <a:ext cx="647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– Ветряные мельницы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1244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C1E82-F1D6-A8CC-3209-D661BE16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116" y="603682"/>
            <a:ext cx="6809765" cy="4545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FDF367-A1D1-ACB0-0504-9C55B7975E2E}"/>
              </a:ext>
            </a:extLst>
          </p:cNvPr>
          <p:cNvSpPr txBox="1"/>
          <p:nvPr/>
        </p:nvSpPr>
        <p:spPr>
          <a:xfrm>
            <a:off x="2691116" y="5499813"/>
            <a:ext cx="6809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 – Ветрогенераторы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160681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196</Words>
  <Application>Microsoft Office PowerPoint</Application>
  <PresentationFormat>Widescreen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1_Тема Office</vt:lpstr>
      <vt:lpstr>2_Тема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 14-2</dc:creator>
  <cp:lastModifiedBy>Lev Strelkov</cp:lastModifiedBy>
  <cp:revision>25</cp:revision>
  <dcterms:created xsi:type="dcterms:W3CDTF">2023-09-11T22:00:47Z</dcterms:created>
  <dcterms:modified xsi:type="dcterms:W3CDTF">2024-04-05T13:06:04Z</dcterms:modified>
</cp:coreProperties>
</file>