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3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2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76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31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8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8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8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30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27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8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09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3476-F401-4FB1-9723-08ED5BAB1832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3BD11-619C-40E6-8FB9-E7748B3A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5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704" y="395536"/>
            <a:ext cx="5544616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Конспект игровой развивающей ситуации по формированию математических представлений в 1 младшей группе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 </a:t>
            </a:r>
            <a:r>
              <a:rPr lang="ru-RU" sz="1400" dirty="0" smtClean="0"/>
              <a:t>                         « Игра с разноцветными шарами».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849395" y="1619672"/>
            <a:ext cx="233204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Шадрина Е.Ю.,  воспитатель</a:t>
            </a:r>
          </a:p>
          <a:p>
            <a:r>
              <a:rPr lang="ru-RU" sz="1400" dirty="0" smtClean="0"/>
              <a:t>МБДОУ  №  19  «Снежинка»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53355" y="2987824"/>
            <a:ext cx="57606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200" dirty="0" smtClean="0"/>
              <a:t>Продолжать учить различать  один и много предметов.</a:t>
            </a:r>
          </a:p>
          <a:p>
            <a:pPr marL="342900" indent="-342900" algn="just">
              <a:buAutoNum type="arabicPeriod"/>
            </a:pPr>
            <a:r>
              <a:rPr lang="ru-RU" sz="1200" dirty="0" smtClean="0"/>
              <a:t>Формировать представление о свойствах предметов: цвет, форма, величина.</a:t>
            </a:r>
          </a:p>
          <a:p>
            <a:pPr marL="342900" indent="-342900" algn="just">
              <a:buAutoNum type="arabicPeriod"/>
            </a:pPr>
            <a:r>
              <a:rPr lang="ru-RU" sz="1200" dirty="0" smtClean="0"/>
              <a:t>Упражнять в группировке предметов по цвету.</a:t>
            </a:r>
          </a:p>
          <a:p>
            <a:pPr marL="342900" indent="-342900" algn="just">
              <a:buFontTx/>
              <a:buAutoNum type="arabicPeriod"/>
            </a:pPr>
            <a:r>
              <a:rPr lang="ru-RU" sz="1200" dirty="0" smtClean="0"/>
              <a:t>Учить детей самостоятельно составлять множество, выделяя в нем каждый элемент.</a:t>
            </a:r>
          </a:p>
          <a:p>
            <a:pPr marL="342900" indent="-342900" algn="just">
              <a:buFontTx/>
              <a:buAutoNum type="arabicPeriod"/>
            </a:pPr>
            <a:r>
              <a:rPr lang="ru-RU" sz="1200" dirty="0"/>
              <a:t>Развивать внимание и мыслительные операции.</a:t>
            </a:r>
          </a:p>
          <a:p>
            <a:pPr marL="342900" indent="-342900" algn="just">
              <a:buFontTx/>
              <a:buAutoNum type="arabicPeriod"/>
            </a:pPr>
            <a:r>
              <a:rPr lang="ru-RU" sz="1200" dirty="0" smtClean="0"/>
              <a:t>Воспитывать уверенность в себе, умение </a:t>
            </a:r>
            <a:r>
              <a:rPr lang="ru-RU" sz="1200" dirty="0"/>
              <a:t>слушать </a:t>
            </a:r>
            <a:r>
              <a:rPr lang="ru-RU" sz="1200" dirty="0" smtClean="0"/>
              <a:t>воспитателя, общаться со сверстниками и взрослыми, включаться в совместную игровую деятельность.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    Материалы:</a:t>
            </a:r>
          </a:p>
          <a:p>
            <a:pPr algn="just"/>
            <a:r>
              <a:rPr lang="ru-RU" sz="1200" dirty="0" smtClean="0"/>
              <a:t>Коробка с крышкой, шарики 4 основных цветов по количеству детей, 4 коробки 4х основных цветов, средний мяч.</a:t>
            </a:r>
          </a:p>
          <a:p>
            <a:pPr algn="just"/>
            <a:r>
              <a:rPr lang="ru-RU" sz="1200" dirty="0" smtClean="0"/>
              <a:t>         Ход: </a:t>
            </a:r>
          </a:p>
          <a:p>
            <a:pPr algn="just"/>
            <a:r>
              <a:rPr lang="ru-RU" sz="1200" dirty="0" smtClean="0"/>
              <a:t>Дети с воспитателем заходят в группу. Там их ждет колобок. </a:t>
            </a:r>
          </a:p>
          <a:p>
            <a:pPr algn="just"/>
            <a:r>
              <a:rPr lang="ru-RU" sz="1200" dirty="0" smtClean="0"/>
              <a:t>Ребятки, посмотрите кто пришел к нам в гости! Кто же это?</a:t>
            </a:r>
          </a:p>
          <a:p>
            <a:pPr algn="just"/>
            <a:r>
              <a:rPr lang="ru-RU" sz="1200" dirty="0" smtClean="0"/>
              <a:t>-Колобок! </a:t>
            </a:r>
          </a:p>
          <a:p>
            <a:pPr algn="just"/>
            <a:r>
              <a:rPr lang="ru-RU" sz="1200" dirty="0" smtClean="0"/>
              <a:t>Правильно, это колобок! А какой он? (круглый, желтый).</a:t>
            </a:r>
          </a:p>
          <a:p>
            <a:pPr algn="just"/>
            <a:r>
              <a:rPr lang="ru-RU" sz="1200" dirty="0" smtClean="0"/>
              <a:t>-Ребятки, скажите мне сколько нас? (много)</a:t>
            </a:r>
          </a:p>
          <a:p>
            <a:pPr algn="just"/>
            <a:r>
              <a:rPr lang="ru-RU" sz="1200" dirty="0" smtClean="0"/>
              <a:t>-</a:t>
            </a:r>
            <a:r>
              <a:rPr lang="ru-RU" sz="1200" dirty="0"/>
              <a:t>А</a:t>
            </a:r>
            <a:r>
              <a:rPr lang="ru-RU" sz="1200" dirty="0" smtClean="0"/>
              <a:t> колобок- один!</a:t>
            </a:r>
          </a:p>
          <a:p>
            <a:pPr algn="just"/>
            <a:r>
              <a:rPr lang="ru-RU" sz="1200" dirty="0" smtClean="0"/>
              <a:t>-Мы все с вами знаем сказку про колобка, как он убежал от бабушки и дедушки, наверно, ему скучно стало, вот он и прикатился к ребяткам в детский сад, но прикатился не просто так, </a:t>
            </a:r>
            <a:r>
              <a:rPr lang="ru-RU" sz="1200" dirty="0"/>
              <a:t>оказывается он приготовил для нас </a:t>
            </a:r>
            <a:r>
              <a:rPr lang="ru-RU" sz="1200" dirty="0" smtClean="0"/>
              <a:t>сюрприз. А чтобы узнать какой сюрприз, нам с вами надо отыскать его, а колобок нам в этом поможет.</a:t>
            </a:r>
          </a:p>
          <a:p>
            <a:pPr algn="just"/>
            <a:r>
              <a:rPr lang="ru-RU" sz="1200" dirty="0" smtClean="0"/>
              <a:t>Сейчас колобок нам укажет дорогу, а мы с вами пойдем за ним.(дети с воспитателем подходят к домику колобка, находят там коробку)</a:t>
            </a:r>
          </a:p>
          <a:p>
            <a:pPr algn="just"/>
            <a:r>
              <a:rPr lang="ru-RU" sz="1200" dirty="0"/>
              <a:t>-</a:t>
            </a:r>
            <a:r>
              <a:rPr lang="ru-RU" sz="1200" dirty="0" smtClean="0"/>
              <a:t> </a:t>
            </a:r>
            <a:r>
              <a:rPr lang="ru-RU" sz="1200" dirty="0"/>
              <a:t>П</a:t>
            </a:r>
            <a:r>
              <a:rPr lang="ru-RU" sz="1200" dirty="0" smtClean="0"/>
              <a:t>осмотрите какая красивая коробочка лежит.</a:t>
            </a:r>
          </a:p>
          <a:p>
            <a:pPr algn="just"/>
            <a:r>
              <a:rPr lang="ru-RU" sz="1200" dirty="0" smtClean="0"/>
              <a:t>Воспитатель показывает красочную коробку, в которой лежат разноцветные шары по количеству детей в подгруппе ( 4 основных цвета).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Ребята, как вы думаете что же в коробке нам принес колобок? (трясет коробку)     </a:t>
            </a:r>
          </a:p>
          <a:p>
            <a:pPr marL="285750" indent="-285750" algn="just">
              <a:buFontTx/>
              <a:buChar char="-"/>
            </a:pP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123850" y="2483768"/>
            <a:ext cx="231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Программное</a:t>
            </a:r>
            <a:r>
              <a:rPr lang="ru-RU" dirty="0" smtClean="0"/>
              <a:t> </a:t>
            </a:r>
            <a:r>
              <a:rPr lang="ru-RU" sz="1400" dirty="0" smtClean="0"/>
              <a:t>содержание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82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6672" y="971600"/>
            <a:ext cx="612068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200" dirty="0" smtClean="0"/>
              <a:t>Слышите, что же там такое?(дети высказывают свои предположения)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Давайте посмотрим, что лежит в коробке. (открывает её)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А тут шарики!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Сколько шариков?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Много! (воспитатель предлагает каждому ребенку взять один шарик, в процессе раздачи шаров,  спрашивает детей о цвете и количестве у каждого)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А в коробке сколько шариков?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Ни одного . Пуста коробка.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Ребятки, давайте шарики снова в коробку положим.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Все шарики собрали, посмотрите, сколько шариков стало в коробке?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Много!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Ребятки, а вы знаете, мне колобок сказал что шарики любят, чтобы их катали. (подбрасывает шарики в коробке, выкатывает их на пол)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Покатились наши шарики, ловите их.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Посмотрите, у колобка  ещё приготовлены разноцветные коробочки. (выставляет коробочки 4 основных цветов, спрашивает какого цвета каждая коробочка, предлагает детям рассортировать шарики по коробочкам, спрашивая цвет шарика и количество у каждого ребенка)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Вот какая красота, правильно нашли цвета!(воспитатель спрашивает сколько шариков в каждой коробочке)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Молодцы, ребятки. Все шарики положили в коробки.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Ребятки, а </a:t>
            </a:r>
            <a:r>
              <a:rPr lang="ru-RU" sz="1200" dirty="0"/>
              <a:t> </a:t>
            </a:r>
            <a:r>
              <a:rPr lang="ru-RU" sz="1200" dirty="0" smtClean="0"/>
              <a:t>сюрпризы у колобка еще не закончились, посмотрите, что это?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 Мячик! Какой это мячик, большой или маленький? ( ответы детей)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Как мячик прыгает? Вот как он прыгает. Высоко, еще выше.</a:t>
            </a:r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                                          Друг веселый, мячик мой</a:t>
            </a:r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                                          Всюду, всюду он со мной</a:t>
            </a:r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1, 2, 3, 4, 5</a:t>
            </a:r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                                           хорошо мне с ним играть!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А теперь мы с вами тоже  мячиками станем.  Вот сколько мячиков много у нас! ( дети прыгают как мячики,  воспитатель,  положив ладонь на голову ребенку,  еще раз проговаривает стихотворение.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Вот какой колобок- молодец, сколько сюрпризов нам приготовил. Ребятки, скажем колобку спасибо. </a:t>
            </a:r>
          </a:p>
          <a:p>
            <a:pPr marL="285750" indent="-285750" algn="just">
              <a:buFontTx/>
              <a:buChar char="-"/>
            </a:pPr>
            <a:endParaRPr lang="ru-RU" sz="1200" dirty="0" smtClean="0"/>
          </a:p>
          <a:p>
            <a:pPr marL="285750" indent="-285750" algn="just">
              <a:buFontTx/>
              <a:buChar char="-"/>
            </a:pPr>
            <a:endParaRPr lang="ru-RU" sz="1400" dirty="0"/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sz="1400" dirty="0" smtClean="0"/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sz="1400" dirty="0"/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sz="1400" dirty="0" smtClean="0"/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114437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636</Words>
  <Application>Microsoft Office PowerPoint</Application>
  <PresentationFormat>Экран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19</cp:revision>
  <dcterms:created xsi:type="dcterms:W3CDTF">2014-01-26T09:01:43Z</dcterms:created>
  <dcterms:modified xsi:type="dcterms:W3CDTF">2014-01-29T16:26:54Z</dcterms:modified>
</cp:coreProperties>
</file>