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9" r:id="rId3"/>
    <p:sldId id="260" r:id="rId4"/>
    <p:sldId id="263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870A3-18B3-4E1E-BF44-C0E13DE778F0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3BA9-618A-4988-9CB3-A0BCE299D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870A3-18B3-4E1E-BF44-C0E13DE778F0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3BA9-618A-4988-9CB3-A0BCE299D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870A3-18B3-4E1E-BF44-C0E13DE778F0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3BA9-618A-4988-9CB3-A0BCE299D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870A3-18B3-4E1E-BF44-C0E13DE778F0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3BA9-618A-4988-9CB3-A0BCE299D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870A3-18B3-4E1E-BF44-C0E13DE778F0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3BA9-618A-4988-9CB3-A0BCE299D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870A3-18B3-4E1E-BF44-C0E13DE778F0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3BA9-618A-4988-9CB3-A0BCE299D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870A3-18B3-4E1E-BF44-C0E13DE778F0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3BA9-618A-4988-9CB3-A0BCE299D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870A3-18B3-4E1E-BF44-C0E13DE778F0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3BA9-618A-4988-9CB3-A0BCE299D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870A3-18B3-4E1E-BF44-C0E13DE778F0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3BA9-618A-4988-9CB3-A0BCE299D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870A3-18B3-4E1E-BF44-C0E13DE778F0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3BA9-618A-4988-9CB3-A0BCE299D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870A3-18B3-4E1E-BF44-C0E13DE778F0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6263BA9-618A-4988-9CB3-A0BCE299D9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E870A3-18B3-4E1E-BF44-C0E13DE778F0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263BA9-618A-4988-9CB3-A0BCE299D91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i="1" dirty="0" smtClean="0"/>
              <a:t>                30 апреля</a:t>
            </a:r>
            <a:endParaRPr lang="ru-RU" sz="5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400" b="1" i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sz="4400" b="1" i="1" dirty="0" smtClean="0">
                <a:solidFill>
                  <a:srgbClr val="0070C0"/>
                </a:solidFill>
              </a:rPr>
              <a:t>День Рождения</a:t>
            </a:r>
          </a:p>
          <a:p>
            <a:pPr algn="ctr">
              <a:buNone/>
            </a:pPr>
            <a:r>
              <a:rPr lang="ru-RU" sz="6000" b="1" i="1" dirty="0" smtClean="0">
                <a:solidFill>
                  <a:srgbClr val="FF0000"/>
                </a:solidFill>
              </a:rPr>
              <a:t>Анны Евгеньевны</a:t>
            </a:r>
          </a:p>
          <a:p>
            <a:pPr algn="ctr">
              <a:buNone/>
            </a:pPr>
            <a:r>
              <a:rPr lang="ru-RU" sz="4400" b="1" i="1" dirty="0" smtClean="0">
                <a:solidFill>
                  <a:srgbClr val="FF0000"/>
                </a:solidFill>
              </a:rPr>
              <a:t>Виноградовой</a:t>
            </a:r>
          </a:p>
          <a:p>
            <a:endParaRPr lang="ru-RU" dirty="0"/>
          </a:p>
        </p:txBody>
      </p:sp>
      <p:pic>
        <p:nvPicPr>
          <p:cNvPr id="4" name="Picture 3" descr="0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851920" cy="2888940"/>
          </a:xfrm>
          <a:prstGeom prst="rect">
            <a:avLst/>
          </a:prstGeom>
        </p:spPr>
      </p:pic>
      <p:pic>
        <p:nvPicPr>
          <p:cNvPr id="5" name="Picture 4" descr="714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228326">
            <a:off x="4624719" y="1916569"/>
            <a:ext cx="3962400" cy="1428750"/>
          </a:xfrm>
          <a:prstGeom prst="rect">
            <a:avLst/>
          </a:prstGeom>
        </p:spPr>
      </p:pic>
      <p:pic>
        <p:nvPicPr>
          <p:cNvPr id="6" name="Picture 5" descr="714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960387">
            <a:off x="2317260" y="5277477"/>
            <a:ext cx="3962400" cy="1428750"/>
          </a:xfrm>
          <a:prstGeom prst="rect">
            <a:avLst/>
          </a:prstGeom>
        </p:spPr>
      </p:pic>
    </p:spTree>
  </p:cSld>
  <p:clrMapOvr>
    <a:masterClrMapping/>
  </p:clrMapOvr>
  <p:transition advClick="0" advTm="4000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sz="4000" b="1" i="1" dirty="0" smtClean="0">
                <a:solidFill>
                  <a:srgbClr val="C00000"/>
                </a:solidFill>
              </a:rPr>
              <a:t/>
            </a:r>
            <a:br>
              <a:rPr lang="ru-RU" sz="4000" b="1" i="1" dirty="0" smtClean="0">
                <a:solidFill>
                  <a:srgbClr val="C00000"/>
                </a:solidFill>
              </a:rPr>
            </a:br>
            <a:r>
              <a:rPr lang="ru-RU" sz="4000" b="1" i="1" dirty="0" smtClean="0">
                <a:solidFill>
                  <a:srgbClr val="C00000"/>
                </a:solidFill>
              </a:rPr>
              <a:t/>
            </a:r>
            <a:br>
              <a:rPr lang="ru-RU" sz="4000" b="1" i="1" dirty="0" smtClean="0">
                <a:solidFill>
                  <a:srgbClr val="C00000"/>
                </a:solidFill>
              </a:rPr>
            </a:br>
            <a:r>
              <a:rPr lang="ru-RU" sz="4000" b="1" i="1" dirty="0" smtClean="0">
                <a:solidFill>
                  <a:srgbClr val="C00000"/>
                </a:solidFill>
              </a:rPr>
              <a:t/>
            </a:r>
            <a:br>
              <a:rPr lang="ru-RU" sz="4000" b="1" i="1" dirty="0" smtClean="0">
                <a:solidFill>
                  <a:srgbClr val="C00000"/>
                </a:solidFill>
              </a:rPr>
            </a:br>
            <a:r>
              <a:rPr lang="ru-RU" sz="4000" b="1" i="1" dirty="0" smtClean="0">
                <a:solidFill>
                  <a:srgbClr val="C00000"/>
                </a:solidFill>
              </a:rPr>
              <a:t/>
            </a:r>
            <a:br>
              <a:rPr lang="ru-RU" sz="4000" b="1" i="1" dirty="0" smtClean="0">
                <a:solidFill>
                  <a:srgbClr val="C00000"/>
                </a:solidFill>
              </a:rPr>
            </a:br>
            <a:r>
              <a:rPr lang="ru-RU" sz="4000" b="1" i="1" dirty="0" smtClean="0">
                <a:solidFill>
                  <a:srgbClr val="C00000"/>
                </a:solidFill>
              </a:rPr>
              <a:t/>
            </a:r>
            <a:br>
              <a:rPr lang="ru-RU" sz="4000" b="1" i="1" dirty="0" smtClean="0">
                <a:solidFill>
                  <a:srgbClr val="C00000"/>
                </a:solidFill>
              </a:rPr>
            </a:br>
            <a:r>
              <a:rPr lang="ru-RU" sz="4000" b="1" i="1" dirty="0" smtClean="0">
                <a:solidFill>
                  <a:srgbClr val="C00000"/>
                </a:solidFill>
              </a:rPr>
              <a:t/>
            </a:r>
            <a:br>
              <a:rPr lang="ru-RU" sz="4000" b="1" i="1" dirty="0" smtClean="0">
                <a:solidFill>
                  <a:srgbClr val="C00000"/>
                </a:solidFill>
              </a:rPr>
            </a:br>
            <a:r>
              <a:rPr lang="ru-RU" sz="4000" b="1" i="1" dirty="0" smtClean="0">
                <a:solidFill>
                  <a:srgbClr val="C00000"/>
                </a:solidFill>
              </a:rPr>
              <a:t>30 апреля </a:t>
            </a:r>
            <a:br>
              <a:rPr lang="ru-RU" sz="4000" b="1" i="1" dirty="0" smtClean="0">
                <a:solidFill>
                  <a:srgbClr val="C00000"/>
                </a:solidFill>
              </a:rPr>
            </a:br>
            <a:r>
              <a:rPr lang="ru-RU" sz="4000" b="1" i="1" dirty="0" smtClean="0">
                <a:solidFill>
                  <a:srgbClr val="C00000"/>
                </a:solidFill>
              </a:rPr>
              <a:t>День Рождения</a:t>
            </a:r>
            <a:r>
              <a:rPr lang="ru-RU" sz="4000" i="1" dirty="0" smtClean="0">
                <a:solidFill>
                  <a:srgbClr val="C00000"/>
                </a:solidFill>
              </a:rPr>
              <a:t/>
            </a:r>
            <a:br>
              <a:rPr lang="ru-RU" sz="4000" i="1" dirty="0" smtClean="0">
                <a:solidFill>
                  <a:srgbClr val="C00000"/>
                </a:solidFill>
              </a:rPr>
            </a:br>
            <a:r>
              <a:rPr lang="ru-RU" sz="4000" b="1" i="1" dirty="0" smtClean="0">
                <a:solidFill>
                  <a:srgbClr val="C00000"/>
                </a:solidFill>
              </a:rPr>
              <a:t>Анны Евгеньевны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3600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    Анна Евгеньевна!</a:t>
            </a:r>
            <a:br>
              <a:rPr lang="ru-RU" sz="3600" b="1" dirty="0" smtClean="0">
                <a:solidFill>
                  <a:srgbClr val="00B050"/>
                </a:solidFill>
              </a:rPr>
            </a:br>
            <a:r>
              <a:rPr lang="ru-RU" sz="3600" b="1" dirty="0" smtClean="0">
                <a:solidFill>
                  <a:srgbClr val="00B050"/>
                </a:solidFill>
              </a:rPr>
              <a:t>Мы поздравляем Вас!</a:t>
            </a:r>
            <a:br>
              <a:rPr lang="ru-RU" sz="3600" b="1" dirty="0" smtClean="0">
                <a:solidFill>
                  <a:srgbClr val="00B050"/>
                </a:solidFill>
              </a:rPr>
            </a:br>
            <a:r>
              <a:rPr lang="ru-RU" sz="3600" b="1" dirty="0" smtClean="0">
                <a:solidFill>
                  <a:srgbClr val="00B050"/>
                </a:solidFill>
              </a:rPr>
              <a:t>Хотим,чтоб ДЕНЬ РОЖДЕНИЯ</a:t>
            </a:r>
            <a:br>
              <a:rPr lang="ru-RU" sz="3600" b="1" dirty="0" smtClean="0">
                <a:solidFill>
                  <a:srgbClr val="00B050"/>
                </a:solidFill>
              </a:rPr>
            </a:br>
            <a:r>
              <a:rPr lang="ru-RU" sz="3600" b="1" dirty="0" smtClean="0">
                <a:solidFill>
                  <a:srgbClr val="00B050"/>
                </a:solidFill>
              </a:rPr>
              <a:t>Был просто супер! Класс!</a:t>
            </a:r>
            <a:endParaRPr lang="ru-RU" sz="3600" b="1" dirty="0">
              <a:solidFill>
                <a:srgbClr val="00B050"/>
              </a:solidFill>
            </a:endParaRPr>
          </a:p>
        </p:txBody>
      </p:sp>
      <p:pic>
        <p:nvPicPr>
          <p:cNvPr id="4" name="Picture 3" descr="0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851920" cy="2780928"/>
          </a:xfrm>
          <a:prstGeom prst="rect">
            <a:avLst/>
          </a:prstGeom>
        </p:spPr>
      </p:pic>
      <p:pic>
        <p:nvPicPr>
          <p:cNvPr id="7" name="Picture 6" descr="714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2966981" y="4986546"/>
            <a:ext cx="3962400" cy="1428750"/>
          </a:xfrm>
          <a:prstGeom prst="rect">
            <a:avLst/>
          </a:prstGeom>
        </p:spPr>
      </p:pic>
    </p:spTree>
  </p:cSld>
  <p:clrMapOvr>
    <a:masterClrMapping/>
  </p:clrMapOvr>
  <p:transition advClick="0" advTm="4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4000" b="1" i="1" dirty="0" smtClean="0">
                <a:solidFill>
                  <a:srgbClr val="C00000"/>
                </a:solidFill>
              </a:rPr>
              <a:t>30 апреля</a:t>
            </a:r>
            <a:r>
              <a:rPr lang="ru-RU" sz="4000" i="1" dirty="0" smtClean="0">
                <a:solidFill>
                  <a:srgbClr val="C00000"/>
                </a:solidFill>
              </a:rPr>
              <a:t/>
            </a:r>
            <a:br>
              <a:rPr lang="ru-RU" sz="4000" i="1" dirty="0" smtClean="0">
                <a:solidFill>
                  <a:srgbClr val="C00000"/>
                </a:solidFill>
              </a:rPr>
            </a:br>
            <a:r>
              <a:rPr lang="ru-RU" sz="4000" i="1" dirty="0" smtClean="0">
                <a:solidFill>
                  <a:srgbClr val="C00000"/>
                </a:solidFill>
              </a:rPr>
              <a:t> </a:t>
            </a:r>
            <a:r>
              <a:rPr lang="ru-RU" sz="4000" b="1" i="1" dirty="0" smtClean="0">
                <a:solidFill>
                  <a:srgbClr val="C00000"/>
                </a:solidFill>
              </a:rPr>
              <a:t>День Рождения</a:t>
            </a:r>
            <a:r>
              <a:rPr lang="ru-RU" sz="4000" i="1" dirty="0" smtClean="0">
                <a:solidFill>
                  <a:srgbClr val="C00000"/>
                </a:solidFill>
              </a:rPr>
              <a:t/>
            </a:r>
            <a:br>
              <a:rPr lang="ru-RU" sz="4000" i="1" dirty="0" smtClean="0">
                <a:solidFill>
                  <a:srgbClr val="C00000"/>
                </a:solidFill>
              </a:rPr>
            </a:br>
            <a:r>
              <a:rPr lang="ru-RU" sz="4000" b="1" i="1" dirty="0" smtClean="0">
                <a:solidFill>
                  <a:srgbClr val="C00000"/>
                </a:solidFill>
              </a:rPr>
              <a:t>Анны Евгеньевны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i="1" dirty="0" smtClean="0">
                <a:solidFill>
                  <a:srgbClr val="0070C0"/>
                </a:solidFill>
              </a:rPr>
              <a:t>От нас,от первоклашек</a:t>
            </a:r>
            <a:br>
              <a:rPr lang="ru-RU" sz="3600" b="1" i="1" dirty="0" smtClean="0">
                <a:solidFill>
                  <a:srgbClr val="0070C0"/>
                </a:solidFill>
              </a:rPr>
            </a:br>
            <a:r>
              <a:rPr lang="ru-RU" sz="3600" b="1" i="1" dirty="0" smtClean="0">
                <a:solidFill>
                  <a:srgbClr val="0070C0"/>
                </a:solidFill>
              </a:rPr>
              <a:t>Мы дарим Вам цветы...</a:t>
            </a:r>
            <a:br>
              <a:rPr lang="ru-RU" sz="3600" b="1" i="1" dirty="0" smtClean="0">
                <a:solidFill>
                  <a:srgbClr val="0070C0"/>
                </a:solidFill>
              </a:rPr>
            </a:br>
            <a:r>
              <a:rPr lang="ru-RU" sz="3600" b="1" i="1" dirty="0" smtClean="0">
                <a:solidFill>
                  <a:srgbClr val="0070C0"/>
                </a:solidFill>
              </a:rPr>
              <a:t>Подарок преподносим.</a:t>
            </a:r>
            <a:br>
              <a:rPr lang="ru-RU" sz="3600" b="1" i="1" dirty="0" smtClean="0">
                <a:solidFill>
                  <a:srgbClr val="0070C0"/>
                </a:solidFill>
              </a:rPr>
            </a:br>
            <a:r>
              <a:rPr lang="ru-RU" sz="3600" b="1" i="1" dirty="0" smtClean="0">
                <a:solidFill>
                  <a:srgbClr val="0070C0"/>
                </a:solidFill>
              </a:rPr>
              <a:t>От всей нашей души…</a:t>
            </a:r>
            <a:endParaRPr lang="ru-RU" b="1" i="1" dirty="0">
              <a:solidFill>
                <a:srgbClr val="0070C0"/>
              </a:solidFill>
            </a:endParaRPr>
          </a:p>
        </p:txBody>
      </p:sp>
      <p:pic>
        <p:nvPicPr>
          <p:cNvPr id="4" name="Picture 3" descr="0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851920" cy="2780928"/>
          </a:xfrm>
          <a:prstGeom prst="rect">
            <a:avLst/>
          </a:prstGeom>
        </p:spPr>
      </p:pic>
      <p:pic>
        <p:nvPicPr>
          <p:cNvPr id="8" name="Picture 7" descr="714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4802889">
            <a:off x="-290307" y="4041398"/>
            <a:ext cx="3962400" cy="1428750"/>
          </a:xfrm>
          <a:prstGeom prst="rect">
            <a:avLst/>
          </a:prstGeom>
        </p:spPr>
      </p:pic>
      <p:pic>
        <p:nvPicPr>
          <p:cNvPr id="10" name="Picture 9" descr="714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7921338">
            <a:off x="5815905" y="4193606"/>
            <a:ext cx="3962400" cy="1428750"/>
          </a:xfrm>
          <a:prstGeom prst="rect">
            <a:avLst/>
          </a:prstGeom>
        </p:spPr>
      </p:pic>
    </p:spTree>
  </p:cSld>
  <p:clrMapOvr>
    <a:masterClrMapping/>
  </p:clrMapOvr>
  <p:transition advClick="0" advTm="4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3200" b="1" i="1" dirty="0" smtClean="0">
                <a:solidFill>
                  <a:srgbClr val="C00000"/>
                </a:solidFill>
              </a:rPr>
              <a:t>30 апреля </a:t>
            </a:r>
            <a:br>
              <a:rPr lang="ru-RU" sz="3200" b="1" i="1" dirty="0" smtClean="0">
                <a:solidFill>
                  <a:srgbClr val="C00000"/>
                </a:solidFill>
              </a:rPr>
            </a:br>
            <a:r>
              <a:rPr lang="ru-RU" sz="3200" b="1" i="1" dirty="0" smtClean="0">
                <a:solidFill>
                  <a:srgbClr val="C00000"/>
                </a:solidFill>
              </a:rPr>
              <a:t>День Рождения</a:t>
            </a:r>
            <a:r>
              <a:rPr lang="ru-RU" sz="3200" i="1" dirty="0" smtClean="0">
                <a:solidFill>
                  <a:srgbClr val="C00000"/>
                </a:solidFill>
              </a:rPr>
              <a:t/>
            </a:r>
            <a:br>
              <a:rPr lang="ru-RU" sz="3200" i="1" dirty="0" smtClean="0">
                <a:solidFill>
                  <a:srgbClr val="C00000"/>
                </a:solidFill>
              </a:rPr>
            </a:br>
            <a:r>
              <a:rPr lang="ru-RU" sz="3200" b="1" i="1" dirty="0" smtClean="0">
                <a:solidFill>
                  <a:srgbClr val="C00000"/>
                </a:solidFill>
              </a:rPr>
              <a:t>Анны Евгеньевны</a:t>
            </a:r>
            <a:endParaRPr lang="ru-R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/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>                                    </a:t>
            </a:r>
            <a:r>
              <a:rPr lang="ru-RU" sz="3500" b="1" dirty="0" smtClean="0">
                <a:solidFill>
                  <a:srgbClr val="7030A0"/>
                </a:solidFill>
              </a:rPr>
              <a:t>И наши все родители</a:t>
            </a:r>
            <a:br>
              <a:rPr lang="ru-RU" sz="3500" b="1" dirty="0" smtClean="0">
                <a:solidFill>
                  <a:srgbClr val="7030A0"/>
                </a:solidFill>
              </a:rPr>
            </a:br>
            <a:r>
              <a:rPr lang="ru-RU" sz="3500" b="1" dirty="0" smtClean="0">
                <a:solidFill>
                  <a:srgbClr val="7030A0"/>
                </a:solidFill>
              </a:rPr>
              <a:t>                          Все, без исключения</a:t>
            </a:r>
            <a:br>
              <a:rPr lang="ru-RU" sz="3500" b="1" dirty="0" smtClean="0">
                <a:solidFill>
                  <a:srgbClr val="7030A0"/>
                </a:solidFill>
              </a:rPr>
            </a:br>
            <a:r>
              <a:rPr lang="ru-RU" sz="3500" b="1" dirty="0" smtClean="0">
                <a:solidFill>
                  <a:srgbClr val="7030A0"/>
                </a:solidFill>
              </a:rPr>
              <a:t>Поздравляют с праздником</a:t>
            </a:r>
            <a:endParaRPr lang="ru-RU" sz="28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3000" b="1" dirty="0" smtClean="0">
                <a:solidFill>
                  <a:srgbClr val="7030A0"/>
                </a:solidFill>
              </a:rPr>
              <a:t>С Вашим </a:t>
            </a:r>
            <a:r>
              <a:rPr lang="ru-RU" sz="2800" b="1" dirty="0" smtClean="0">
                <a:solidFill>
                  <a:srgbClr val="7030A0"/>
                </a:solidFill>
              </a:rPr>
              <a:t>ДНЕМ РОЖДЕНИЯ!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/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00B050"/>
                </a:solidFill>
              </a:rPr>
              <a:t>Желаем в ДЕНЬ РОЖДЕНИЯ</a:t>
            </a:r>
            <a:br>
              <a:rPr lang="ru-RU" sz="2800" b="1" dirty="0" smtClean="0">
                <a:solidFill>
                  <a:srgbClr val="00B050"/>
                </a:solidFill>
              </a:rPr>
            </a:br>
            <a:r>
              <a:rPr lang="ru-RU" sz="2800" b="1" dirty="0" smtClean="0">
                <a:solidFill>
                  <a:srgbClr val="00B050"/>
                </a:solidFill>
              </a:rPr>
              <a:t>От сердца, от души</a:t>
            </a:r>
            <a:br>
              <a:rPr lang="ru-RU" sz="2800" b="1" dirty="0" smtClean="0">
                <a:solidFill>
                  <a:srgbClr val="00B050"/>
                </a:solidFill>
              </a:rPr>
            </a:br>
            <a:r>
              <a:rPr lang="ru-RU" sz="2800" b="1" dirty="0" smtClean="0">
                <a:solidFill>
                  <a:srgbClr val="00B050"/>
                </a:solidFill>
              </a:rPr>
              <a:t>Здоровья, счастья, нежности</a:t>
            </a:r>
          </a:p>
          <a:p>
            <a:pPr algn="ctr">
              <a:buNone/>
            </a:pPr>
            <a:r>
              <a:rPr lang="ru-RU" sz="3200" b="1" i="1" dirty="0" smtClean="0">
                <a:solidFill>
                  <a:srgbClr val="00B050"/>
                </a:solidFill>
              </a:rPr>
              <a:t>Любви и красоты!</a:t>
            </a:r>
            <a:endParaRPr lang="ru-RU" sz="3200" b="1" i="1" dirty="0">
              <a:solidFill>
                <a:srgbClr val="00B050"/>
              </a:solidFill>
            </a:endParaRPr>
          </a:p>
        </p:txBody>
      </p:sp>
      <p:pic>
        <p:nvPicPr>
          <p:cNvPr id="4" name="Picture 3" descr="0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851920" cy="2780928"/>
          </a:xfrm>
          <a:prstGeom prst="rect">
            <a:avLst/>
          </a:prstGeom>
        </p:spPr>
      </p:pic>
      <p:pic>
        <p:nvPicPr>
          <p:cNvPr id="5" name="Picture 4" descr="714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4802889">
            <a:off x="-630361" y="4254507"/>
            <a:ext cx="3962400" cy="1295220"/>
          </a:xfrm>
          <a:prstGeom prst="rect">
            <a:avLst/>
          </a:prstGeom>
        </p:spPr>
      </p:pic>
    </p:spTree>
  </p:cSld>
  <p:clrMapOvr>
    <a:masterClrMapping/>
  </p:clrMapOvr>
  <p:transition advClick="0" advTm="500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b="1" i="1" dirty="0" smtClean="0">
                <a:solidFill>
                  <a:srgbClr val="C00000"/>
                </a:solidFill>
              </a:rPr>
              <a:t>С Днем Рождения,</a:t>
            </a:r>
            <a:br>
              <a:rPr lang="ru-RU" sz="6000" b="1" i="1" dirty="0" smtClean="0">
                <a:solidFill>
                  <a:srgbClr val="C00000"/>
                </a:solidFill>
              </a:rPr>
            </a:br>
            <a:r>
              <a:rPr lang="ru-RU" sz="6000" b="1" i="1" dirty="0" smtClean="0">
                <a:solidFill>
                  <a:srgbClr val="C00000"/>
                </a:solidFill>
              </a:rPr>
              <a:t>Анна Евгеньевна!</a:t>
            </a:r>
            <a:endParaRPr lang="ru-RU" b="1" i="1" dirty="0">
              <a:solidFill>
                <a:srgbClr val="C00000"/>
              </a:solidFill>
            </a:endParaRPr>
          </a:p>
        </p:txBody>
      </p:sp>
      <p:pic>
        <p:nvPicPr>
          <p:cNvPr id="4" name="Content Placeholder 3" descr="0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5708" y="1935163"/>
            <a:ext cx="5852583" cy="4389437"/>
          </a:xfrm>
        </p:spPr>
      </p:pic>
      <p:pic>
        <p:nvPicPr>
          <p:cNvPr id="5" name="Picture 4" descr="714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4802889">
            <a:off x="-290307" y="4041398"/>
            <a:ext cx="3962400" cy="1428750"/>
          </a:xfrm>
          <a:prstGeom prst="rect">
            <a:avLst/>
          </a:prstGeom>
        </p:spPr>
      </p:pic>
      <p:pic>
        <p:nvPicPr>
          <p:cNvPr id="6" name="Picture 5" descr="714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6816072">
            <a:off x="6118405" y="4041398"/>
            <a:ext cx="3962400" cy="1428750"/>
          </a:xfrm>
          <a:prstGeom prst="rect">
            <a:avLst/>
          </a:prstGeom>
        </p:spPr>
      </p:pic>
    </p:spTree>
  </p:cSld>
  <p:clrMapOvr>
    <a:masterClrMapping/>
  </p:clrMapOvr>
  <p:transition advClick="0" advTm="4000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</TotalTime>
  <Words>16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Поток</vt:lpstr>
      <vt:lpstr>                30 апреля</vt:lpstr>
      <vt:lpstr>      30 апреля  День Рождения Анны Евгеньевны</vt:lpstr>
      <vt:lpstr>30 апреля  День Рождения Анны Евгеньевны</vt:lpstr>
      <vt:lpstr>30 апреля  День Рождения Анны Евгеньевны</vt:lpstr>
      <vt:lpstr>        С Днем Рождения, Анна Евгеньевна!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Your User Name</dc:creator>
  <cp:lastModifiedBy>acer</cp:lastModifiedBy>
  <cp:revision>11</cp:revision>
  <dcterms:created xsi:type="dcterms:W3CDTF">2012-02-12T18:37:34Z</dcterms:created>
  <dcterms:modified xsi:type="dcterms:W3CDTF">2012-05-29T19:10:57Z</dcterms:modified>
</cp:coreProperties>
</file>