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266" r:id="rId6"/>
    <p:sldId id="270" r:id="rId7"/>
    <p:sldId id="269" r:id="rId8"/>
  </p:sldIdLst>
  <p:sldSz cx="12188825" cy="6858000"/>
  <p:notesSz cx="6858000" cy="9144000"/>
  <p:custDataLst>
    <p:tags r:id="rId11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29" autoAdjust="0"/>
  </p:normalViewPr>
  <p:slideViewPr>
    <p:cSldViewPr showGuides="1">
      <p:cViewPr varScale="1">
        <p:scale>
          <a:sx n="103" d="100"/>
          <a:sy n="103" d="100"/>
        </p:scale>
        <p:origin x="150" y="31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68A5074-CE0D-4554-A997-CC9160940530}" type="datetime1">
              <a:rPr lang="ru-RU" smtClean="0"/>
              <a:pPr algn="r" rtl="0"/>
              <a:t>06.12.2018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AE0CC78-488A-4892-9E55-EA2E7FA7AD95}" type="datetime1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680347-8CB2-4BC6-9CD2-ABDD556782DE}" type="datetime1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032FF7-F906-4C17-885C-6356C5B13C33}" type="datetime1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08C5DC-7690-41E4-921F-0CCD86F95B69}" type="datetime1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75A814-E90F-481F-9D66-10F3829730B9}" type="datetime1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 dirty="0" smtClean="0"/>
              <a:t>​</a:t>
            </a:r>
            <a:fld id="{37209019-E585-49FC-B62B-4F8E88B75BBF}" type="datetime1">
              <a:rPr lang="ru-RU" smtClean="0"/>
              <a:pPr/>
              <a:t>06.12.2018</a:t>
            </a:fld>
            <a:r>
              <a:rPr lang="ru-RU" dirty="0" smtClean="0"/>
              <a:t>​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553319-FCD4-4339-95E3-CA608CFF30E2}" type="datetime1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E4BD36-0D92-42E0-A6BC-3DE49444FD88}" type="datetime1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AA0470-602E-4818-A25C-047C8515CFC6}" type="datetime1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9837FC-FBB6-4C6B-A6BE-B70FBC32743C}" type="datetime1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D946C2-3993-4E07-A8EC-429B93E58A31}" type="datetime1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5FE10-96C7-4D4D-AAC7-3367C5776B31}" type="datetime1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ru-RU" dirty="0" smtClean="0"/>
              <a:t>Задания по информатике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«Найди слова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76883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Найдите </a:t>
            </a:r>
            <a:r>
              <a:rPr lang="ru-RU" dirty="0"/>
              <a:t>12 слов, имеющих отношение к персональным компьютерам. Двигаться можно вниз и вправо.</a:t>
            </a:r>
          </a:p>
        </p:txBody>
      </p:sp>
      <p:pic>
        <p:nvPicPr>
          <p:cNvPr id="1029" name="Picture 5" descr="hello_html_483aff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58" y="2673829"/>
            <a:ext cx="43815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478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Шифр №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Мальчики играли в шпионов и закодировали сообщение </a:t>
            </a:r>
            <a:r>
              <a:rPr lang="ru-RU" dirty="0" smtClean="0"/>
              <a:t>приду</a:t>
            </a:r>
          </a:p>
          <a:p>
            <a:r>
              <a:rPr lang="ru-RU" dirty="0" smtClean="0"/>
              <a:t>Манным </a:t>
            </a:r>
            <a:r>
              <a:rPr lang="ru-RU" dirty="0"/>
              <a:t>шифром. Кодовая таблица приведена ниже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Расшифруйте полученное сообщение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* + _ + + _ * * _ * *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56003"/>
              </p:ext>
            </p:extLst>
          </p:nvPr>
        </p:nvGraphicFramePr>
        <p:xfrm>
          <a:off x="1413892" y="2996952"/>
          <a:ext cx="8820469" cy="1728192"/>
        </p:xfrm>
        <a:graphic>
          <a:graphicData uri="http://schemas.openxmlformats.org/drawingml/2006/table">
            <a:tbl>
              <a:tblPr/>
              <a:tblGrid>
                <a:gridCol w="1260067"/>
                <a:gridCol w="1260067"/>
                <a:gridCol w="1260067"/>
                <a:gridCol w="1260067"/>
                <a:gridCol w="1260067"/>
                <a:gridCol w="1260067"/>
                <a:gridCol w="1260067"/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80" marR="43180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80" marR="43180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80" marR="43180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80" marR="43180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80" marR="43180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80" marR="43180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80" marR="43180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80" marR="43180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_++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80" marR="43180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__+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80" marR="43180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*+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80" marR="43180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_*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80" marR="43180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+_+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80" marR="43180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**_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80" marR="43180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34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Шифр№2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764361"/>
          </a:xfrm>
        </p:spPr>
        <p:txBody>
          <a:bodyPr>
            <a:normAutofit/>
          </a:bodyPr>
          <a:lstStyle/>
          <a:p>
            <a:r>
              <a:rPr lang="ru-RU" sz="5400" dirty="0" err="1" smtClean="0"/>
              <a:t>Лпнрэяуёс</a:t>
            </a:r>
            <a:endParaRPr lang="ru-RU" sz="5400" dirty="0" smtClean="0"/>
          </a:p>
          <a:p>
            <a:r>
              <a:rPr lang="ru-RU" sz="5400" dirty="0" err="1" smtClean="0"/>
              <a:t>Ньщэ</a:t>
            </a:r>
            <a:endParaRPr lang="ru-RU" sz="5400" dirty="0" smtClean="0"/>
          </a:p>
          <a:p>
            <a:r>
              <a:rPr lang="ru-RU" sz="5400" dirty="0" err="1" smtClean="0"/>
              <a:t>Лопрлб</a:t>
            </a:r>
            <a:endParaRPr lang="ru-RU" sz="5400" dirty="0" smtClean="0"/>
          </a:p>
          <a:p>
            <a:r>
              <a:rPr lang="ru-RU" sz="5400" dirty="0" err="1" smtClean="0"/>
              <a:t>Лмбгйбуфсб</a:t>
            </a:r>
            <a:endParaRPr lang="ru-RU" sz="5400" dirty="0" smtClean="0"/>
          </a:p>
          <a:p>
            <a:r>
              <a:rPr lang="ru-RU" sz="5400" dirty="0" err="1"/>
              <a:t>Йохпснбуйлб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176504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Синий цифровой тоннель (16 x 9)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96_TF02895261_TF02895261.potx" id="{B6CEA06A-6068-4B4A-BA2F-705122E61509}" vid="{D5DC9138-7F6C-4334-982D-29E09F89611B}"/>
    </a:ext>
  </a:extLst>
</a:theme>
</file>

<file path=ppt/theme/theme2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Бизнес-презентация с синим цифровым тоннелем (широкоэкранный формат)</Template>
  <TotalTime>0</TotalTime>
  <Words>79</Words>
  <Application>Microsoft Office PowerPoint</Application>
  <PresentationFormat>Произвольный</PresentationFormat>
  <Paragraphs>32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Corbel</vt:lpstr>
      <vt:lpstr>Times New Roman</vt:lpstr>
      <vt:lpstr>Синий цифровой тоннель (16 x 9)</vt:lpstr>
      <vt:lpstr>Задания по информатике</vt:lpstr>
      <vt:lpstr>«Найди слова»</vt:lpstr>
      <vt:lpstr>Шифр № 1</vt:lpstr>
      <vt:lpstr>Шифр№2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2018-12-02T14:59:36Z</dcterms:created>
  <dcterms:modified xsi:type="dcterms:W3CDTF">2018-12-06T14:52:18Z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