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5" r:id="rId7"/>
    <p:sldId id="261" r:id="rId8"/>
    <p:sldId id="263" r:id="rId9"/>
    <p:sldId id="266" r:id="rId10"/>
    <p:sldId id="268" r:id="rId11"/>
    <p:sldId id="269" r:id="rId12"/>
    <p:sldId id="267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3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1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43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5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7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280D0-CA54-43AE-9C11-47FCAA11D5DA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26C8-4325-4319-A7A8-FAF02A6044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97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16911" y="855976"/>
            <a:ext cx="78177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6331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1077" y="623964"/>
            <a:ext cx="4980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Обособление приложений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5660" y="1057625"/>
            <a:ext cx="1036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Тире вместо запятой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ставится,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приложение относится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из однородных членов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1077" y="4834466"/>
            <a:ext cx="10760338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Старику осталась единственная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воспоминание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прошлом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23557" y="2214500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оранжерее разводились магнолии,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камелии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цветы Японии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орхидеи и цикламены.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78758" y="3739147"/>
            <a:ext cx="9521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приложением можно без изменения смысла вставить слова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 именно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582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" y="16806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31077" y="702784"/>
            <a:ext cx="1036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приложению придаётся особое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74542" y="3773352"/>
            <a:ext cx="8730018" cy="22957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Таракан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самых живучих насекомых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способен девять дней жить без головы.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78758" y="1367216"/>
            <a:ext cx="9521587" cy="20785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Васильевич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замечательный русский ученый и поэт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родился 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1711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</p:txBody>
      </p:sp>
    </p:spTree>
    <p:extLst>
      <p:ext uri="{BB962C8B-B14F-4D97-AF65-F5344CB8AC3E}">
        <p14:creationId xmlns:p14="http://schemas.microsoft.com/office/powerpoint/2010/main" val="4220614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3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84830" y="629588"/>
            <a:ext cx="5286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, serif"/>
              </a:rPr>
              <a:t>Лингвистическая </a:t>
            </a:r>
            <a:r>
              <a:rPr lang="ru-RU" sz="3200" b="1" dirty="0" smtClean="0">
                <a:solidFill>
                  <a:srgbClr val="FF0000"/>
                </a:solidFill>
                <a:latin typeface="Times New Roman, serif"/>
              </a:rPr>
              <a:t>задача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4830" y="1144436"/>
            <a:ext cx="107611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, serif"/>
              </a:rPr>
              <a:t>Сколько в комнате человек? </a:t>
            </a:r>
            <a:endParaRPr lang="ru-RU" sz="3000" dirty="0" smtClean="0">
              <a:latin typeface="Times New Roman, serif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Times New Roman, serif"/>
              </a:rPr>
              <a:t>Что </a:t>
            </a:r>
            <a:r>
              <a:rPr lang="ru-RU" sz="3000" dirty="0">
                <a:latin typeface="Times New Roman, serif"/>
              </a:rPr>
              <a:t>нужно сделать, чтобы в комнате сидело 6 человек?</a:t>
            </a:r>
            <a:endParaRPr lang="ru-RU" sz="3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19869" y="2347415"/>
            <a:ext cx="9198591" cy="1733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ru-RU" sz="3200" b="1" dirty="0">
                <a:latin typeface="Times New Roman, serif"/>
              </a:rPr>
              <a:t>За столом сидели хозяйка дома, </a:t>
            </a:r>
            <a:r>
              <a:rPr lang="ru-RU" sz="3200" b="1" dirty="0" smtClean="0">
                <a:latin typeface="Times New Roman, serif"/>
              </a:rPr>
              <a:t>её </a:t>
            </a:r>
            <a:r>
              <a:rPr lang="ru-RU" sz="3200" b="1" dirty="0">
                <a:latin typeface="Times New Roman, serif"/>
              </a:rPr>
              <a:t>сестра, подруга моей матери, двое незнакомых мне лиц, моя </a:t>
            </a:r>
            <a:r>
              <a:rPr lang="ru-RU" sz="3200" b="1" dirty="0" smtClean="0">
                <a:latin typeface="Times New Roman, serif"/>
              </a:rPr>
              <a:t>сестрёнка </a:t>
            </a:r>
            <a:r>
              <a:rPr lang="ru-RU" sz="3200" b="1" dirty="0">
                <a:latin typeface="Times New Roman, serif"/>
              </a:rPr>
              <a:t>и я.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49854" y="4320711"/>
            <a:ext cx="9198591" cy="17332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ru-RU" sz="3200" b="1" dirty="0">
                <a:latin typeface="Times New Roman, serif"/>
              </a:rPr>
              <a:t>За столом сидели хозяйка дома, ее </a:t>
            </a:r>
            <a:r>
              <a:rPr lang="ru-RU" sz="3200" b="1" dirty="0" smtClean="0">
                <a:latin typeface="Times New Roman, serif"/>
              </a:rPr>
              <a:t>сестра – </a:t>
            </a:r>
            <a:r>
              <a:rPr lang="ru-RU" sz="3200" b="1" i="1" dirty="0" smtClean="0">
                <a:latin typeface="Times New Roman, serif"/>
              </a:rPr>
              <a:t>подруга </a:t>
            </a:r>
            <a:r>
              <a:rPr lang="ru-RU" sz="3200" b="1" i="1" dirty="0">
                <a:latin typeface="Times New Roman, serif"/>
              </a:rPr>
              <a:t>моей матери</a:t>
            </a:r>
            <a:r>
              <a:rPr lang="ru-RU" sz="3200" b="1" dirty="0">
                <a:latin typeface="Times New Roman, serif"/>
              </a:rPr>
              <a:t>, двое незнакомых мне лиц, моя </a:t>
            </a:r>
            <a:r>
              <a:rPr lang="ru-RU" sz="3200" b="1" dirty="0" smtClean="0">
                <a:latin typeface="Times New Roman, serif"/>
              </a:rPr>
              <a:t>сестрёнка </a:t>
            </a:r>
            <a:r>
              <a:rPr lang="ru-RU" sz="3200" b="1" dirty="0">
                <a:latin typeface="Times New Roman, serif"/>
              </a:rPr>
              <a:t>и 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80989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697" y="258750"/>
            <a:ext cx="117366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Расставьте знаки препинания, объясните.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1.Мой сосед маленький нервный человек рассказал мне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историю.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2.Им гагарам (не)доступно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насл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жденье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битвы жизни; гром ударов их пугает.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3.Мне человеку в к..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стюме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сяка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трудно было вызвать его франта на разг..вор.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4.Пам..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этот бич (не)опасных оживляет да(же) камни прошлого.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5.Низенький и к..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ренастый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он обл..дал страшною силой в руках.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8948" y="688159"/>
            <a:ext cx="104769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–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определение, выраженное существительным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1585" y="1339208"/>
            <a:ext cx="91121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по-новому характеризует предмет,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другое название или указывает на степень родства, национальность, звание, профессию и т. д.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3721" y="5325657"/>
            <a:ext cx="87300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всегда употребляется в том же падеже, что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существительное, к которому оно относится.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1585" y="2821253"/>
            <a:ext cx="3093495" cy="24058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повесть принадлежит известному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писателю.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75022" y="2821253"/>
            <a:ext cx="5743438" cy="21947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повесть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принадлежит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известному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писателю-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фантасту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6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64356" y="734291"/>
            <a:ext cx="10422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Приложения, как и определения, бывают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нераспространёнными и распространёнными.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37815" y="1801504"/>
            <a:ext cx="5004178" cy="8052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Бабочки-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капустницы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порхали над клумбами.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37815" y="2719828"/>
            <a:ext cx="976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и определяемое им слово выражены нарицательными существительными, то между ними ставится дефис.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24047" y="1762210"/>
            <a:ext cx="4219432" cy="844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нераспространённое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24047" y="4056535"/>
            <a:ext cx="4219432" cy="8052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37815" y="3866165"/>
            <a:ext cx="5067869" cy="16748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Хозяин, </a:t>
            </a:r>
            <a:r>
              <a:rPr lang="ru-RU" sz="3200" b="1" u="wav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суровый мужик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рад был ни гостям,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наживе.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583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1077" y="623964"/>
            <a:ext cx="4980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Обособление приложений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4586" y="1208739"/>
            <a:ext cx="90319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Если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относится к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нарицательному существительному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оно обособляется в любом случае, вне зависимости от места в предложении.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4585" y="2975298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отец, </a:t>
            </a:r>
            <a:r>
              <a:rPr lang="ru-RU" sz="3600" b="1" u="wavy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 пограничных войск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служил на Дальнем Востоке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04585" y="4544958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u="wavy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 пограничных войск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мой отец служил на Дальнем Востоке.</a:t>
            </a:r>
          </a:p>
        </p:txBody>
      </p:sp>
    </p:spTree>
    <p:extLst>
      <p:ext uri="{BB962C8B-B14F-4D97-AF65-F5344CB8AC3E}">
        <p14:creationId xmlns:p14="http://schemas.microsoft.com/office/powerpoint/2010/main" val="42769815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1077" y="623964"/>
            <a:ext cx="4980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Обособление приложений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4586" y="1208739"/>
            <a:ext cx="90319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приложение относится к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собственному существительному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оно обособляется только в том случае, когда стоит после него.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4585" y="2975298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u="wavy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 пограничных войск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служил на Дальнем Востоке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04585" y="4544958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u="wavy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 пограничных </a:t>
            </a:r>
            <a:r>
              <a:rPr lang="ru-RU" sz="3600" b="1" u="wavy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войск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служил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Дальнем Востоке.</a:t>
            </a:r>
          </a:p>
        </p:txBody>
      </p:sp>
    </p:spTree>
    <p:extLst>
      <p:ext uri="{BB962C8B-B14F-4D97-AF65-F5344CB8AC3E}">
        <p14:creationId xmlns:p14="http://schemas.microsoft.com/office/powerpoint/2010/main" val="2368745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4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5831" y="794714"/>
            <a:ext cx="107603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именем собственным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обособляется только в том случае, если имеет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добавочное обстоятельственное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союзом как или без него).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6900" y="2123562"/>
            <a:ext cx="10569269" cy="8593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Любитель музыки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хочет пойти на концерт.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0939" y="3357689"/>
            <a:ext cx="8677145" cy="28651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стоит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именем собственным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обособляться.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в этом предложении приложение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приобрело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значение причинности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хочет пойти на концерт – почему? – потому что является любителем музыки.</a:t>
            </a:r>
          </a:p>
        </p:txBody>
      </p:sp>
    </p:spTree>
    <p:extLst>
      <p:ext uri="{BB962C8B-B14F-4D97-AF65-F5344CB8AC3E}">
        <p14:creationId xmlns:p14="http://schemas.microsoft.com/office/powerpoint/2010/main" val="3682802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63381" y="596668"/>
            <a:ext cx="6260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расстановку запятых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89"/>
          <a:stretch/>
        </p:blipFill>
        <p:spPr>
          <a:xfrm>
            <a:off x="800313" y="1380700"/>
            <a:ext cx="10423051" cy="4885899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063086" y="1448485"/>
            <a:ext cx="7915702" cy="10645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Хотя Травкин был прославленным разведчиком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остался тем же тихим и скромным юношей,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при их первой встрече.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4333" y="4623181"/>
            <a:ext cx="8843751" cy="8438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 по образованию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 сделал в этой области. (много сделал, т.к. был химиком).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Менделеев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прославился на весь мир. (нет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обстоят. значения)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30187" y="3126018"/>
            <a:ext cx="7763302" cy="8877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Архитектор от Бога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Гауди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 задумать обычный собор.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24334" y="1458378"/>
            <a:ext cx="8079476" cy="12202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Прославленный разведчик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Травкин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остался тем же тихим и скромным юношей, каким был при их первой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встрече.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97924" y="4623181"/>
            <a:ext cx="9279342" cy="103404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 по образованию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 сделал в этой области.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Менделеев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прославился на весь мир. </a:t>
            </a:r>
          </a:p>
        </p:txBody>
      </p:sp>
    </p:spTree>
    <p:extLst>
      <p:ext uri="{BB962C8B-B14F-4D97-AF65-F5344CB8AC3E}">
        <p14:creationId xmlns:p14="http://schemas.microsoft.com/office/powerpoint/2010/main" val="840481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1077" y="623964"/>
            <a:ext cx="4980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Обособление приложений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3266" y="1208739"/>
            <a:ext cx="97445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приложение относится к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личному местоимению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оно обособляется в любом случае, вне зависимости от места в предложении.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04585" y="2975298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u="wavy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 пограничных войск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служил на Дальнем Востоке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04585" y="4544958"/>
            <a:ext cx="9031987" cy="1310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u="wavy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 пограничных </a:t>
            </a:r>
            <a:r>
              <a:rPr lang="ru-RU" sz="3600" b="1" u="wavy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войск,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служил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Дальнем Востоке.</a:t>
            </a:r>
          </a:p>
        </p:txBody>
      </p:sp>
    </p:spTree>
    <p:extLst>
      <p:ext uri="{BB962C8B-B14F-4D97-AF65-F5344CB8AC3E}">
        <p14:creationId xmlns:p14="http://schemas.microsoft.com/office/powerpoint/2010/main" val="63312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8" y="1304499"/>
            <a:ext cx="10577015" cy="50390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963381" y="596668"/>
            <a:ext cx="6260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расстановку запятых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29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667</Words>
  <Application>Microsoft Office PowerPoint</Application>
  <PresentationFormat>Произвольный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Светлана</dc:creator>
  <cp:lastModifiedBy>vsv</cp:lastModifiedBy>
  <cp:revision>16</cp:revision>
  <dcterms:created xsi:type="dcterms:W3CDTF">2019-01-25T22:56:57Z</dcterms:created>
  <dcterms:modified xsi:type="dcterms:W3CDTF">2022-03-17T04:08:43Z</dcterms:modified>
</cp:coreProperties>
</file>