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02C83-F23A-4301-9A61-D2878E445647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583F-559C-4DF4-BC4F-C52B7B60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3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0583F-559C-4DF4-BC4F-C52B7B6095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1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7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2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3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3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0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3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EB9E-BFD7-4C64-8E54-5F1B0BFC52C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AA20-AAE5-4307-BDCF-4E32F1603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8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32" y="-567854"/>
            <a:ext cx="12670932" cy="9503199"/>
          </a:xfrm>
          <a:prstGeom prst="rect">
            <a:avLst/>
          </a:prstGeom>
        </p:spPr>
      </p:pic>
      <p:pic>
        <p:nvPicPr>
          <p:cNvPr id="5" name="АЛИС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4800" y="197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782"/>
            <a:ext cx="12385287" cy="92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" y="-102591"/>
            <a:ext cx="12110224" cy="73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88" y="0"/>
            <a:ext cx="4980623" cy="68580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943600" y="802889"/>
            <a:ext cx="0" cy="16503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3600" y="2453268"/>
            <a:ext cx="367990" cy="769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073805" y="2453268"/>
            <a:ext cx="869795" cy="7694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51"/>
            <a:ext cx="12192000" cy="80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46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849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700" dirty="0" smtClean="0"/>
              <a:t>6+1= </a:t>
            </a:r>
            <a:endParaRPr lang="ru-RU" sz="28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1529861"/>
            <a:ext cx="4506425" cy="45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8000" fill="hold" nodeType="clickEffect" p14:presetBounceEnd="4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38000" fill="hold" nodeType="click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825625"/>
            <a:ext cx="11487150" cy="4072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700" dirty="0" smtClean="0"/>
              <a:t>7-3= </a:t>
            </a:r>
            <a:endParaRPr lang="ru-RU" sz="28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89" y="2187591"/>
            <a:ext cx="2854712" cy="28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52" y="-256671"/>
            <a:ext cx="9370402" cy="74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65" y="0"/>
            <a:ext cx="3502670" cy="6858000"/>
          </a:xfrm>
          <a:prstGeom prst="rect">
            <a:avLst/>
          </a:prstGeom>
        </p:spPr>
      </p:pic>
      <p:pic>
        <p:nvPicPr>
          <p:cNvPr id="5" name="Zvuki_-_Boj_chasov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685" y="6242538"/>
            <a:ext cx="615462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10554" y="1248510"/>
            <a:ext cx="1248507" cy="10726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10554" y="0"/>
            <a:ext cx="1248507" cy="124850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45722" y="2321170"/>
            <a:ext cx="1178169" cy="223324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10241" y="4554416"/>
            <a:ext cx="574947" cy="1828799"/>
          </a:xfrm>
          <a:prstGeom prst="ellipse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4847241">
            <a:off x="4880847" y="6123784"/>
            <a:ext cx="372456" cy="82760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8818">
            <a:off x="4384251" y="2293736"/>
            <a:ext cx="602584" cy="18047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97008">
            <a:off x="7029439" y="2261586"/>
            <a:ext cx="563410" cy="187868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5" name="Прямоугольник 14"/>
          <p:cNvSpPr/>
          <p:nvPr/>
        </p:nvSpPr>
        <p:spPr>
          <a:xfrm rot="1585009">
            <a:off x="3946737" y="4041012"/>
            <a:ext cx="521613" cy="41926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76395">
            <a:off x="7613360" y="3926978"/>
            <a:ext cx="676715" cy="6279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90" y="4548240"/>
            <a:ext cx="585267" cy="18411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0237">
            <a:off x="6324250" y="6278484"/>
            <a:ext cx="89619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27" y="-1338146"/>
            <a:ext cx="12388027" cy="89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</p:spPr>
      </p:pic>
      <p:pic>
        <p:nvPicPr>
          <p:cNvPr id="5" name="алиса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950" y="6122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176" y="-1402654"/>
            <a:ext cx="12426176" cy="9241969"/>
          </a:xfrm>
        </p:spPr>
      </p:pic>
    </p:spTree>
    <p:extLst>
      <p:ext uri="{BB962C8B-B14F-4D97-AF65-F5344CB8AC3E}">
        <p14:creationId xmlns:p14="http://schemas.microsoft.com/office/powerpoint/2010/main" val="3677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84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615462" y="1565031"/>
            <a:ext cx="3270739" cy="3516924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5462" y="1987062"/>
            <a:ext cx="4167553" cy="356967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блако 9"/>
          <p:cNvSpPr/>
          <p:nvPr/>
        </p:nvSpPr>
        <p:spPr>
          <a:xfrm>
            <a:off x="4026880" y="2083777"/>
            <a:ext cx="3481754" cy="2215662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26880" y="1696916"/>
            <a:ext cx="3622430" cy="325315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72" y="1318847"/>
            <a:ext cx="4237892" cy="4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03385" y="1652954"/>
            <a:ext cx="2919046" cy="291904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6523" y="1107831"/>
            <a:ext cx="3763108" cy="39389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лако 6"/>
          <p:cNvSpPr/>
          <p:nvPr/>
        </p:nvSpPr>
        <p:spPr>
          <a:xfrm>
            <a:off x="4343399" y="1802423"/>
            <a:ext cx="3534508" cy="2620108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09293" y="1406769"/>
            <a:ext cx="4255476" cy="34641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1" y="1107831"/>
            <a:ext cx="2992238" cy="42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877" y="2057400"/>
            <a:ext cx="2866292" cy="265527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360984" y="2092569"/>
            <a:ext cx="3464170" cy="2620108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60984" y="1723292"/>
            <a:ext cx="3903785" cy="33059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9" y="1336432"/>
            <a:ext cx="3833446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342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</Words>
  <Application>Microsoft Office PowerPoint</Application>
  <PresentationFormat>Произвольный</PresentationFormat>
  <Paragraphs>3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ирина</cp:lastModifiedBy>
  <cp:revision>14</cp:revision>
  <dcterms:created xsi:type="dcterms:W3CDTF">2018-11-20T13:39:46Z</dcterms:created>
  <dcterms:modified xsi:type="dcterms:W3CDTF">2018-11-26T10:41:46Z</dcterms:modified>
</cp:coreProperties>
</file>