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09" autoAdjust="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2C53AD-AED8-4FDB-9343-410C11F08DB8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2018E0-E0CD-47CE-9F08-4DD3D1A6313B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Лед – твердая вода</a:t>
          </a:r>
          <a:endParaRPr lang="ru-RU" sz="1800" dirty="0">
            <a:solidFill>
              <a:schemeClr val="tx1"/>
            </a:solidFill>
          </a:endParaRPr>
        </a:p>
      </dgm:t>
    </dgm:pt>
    <dgm:pt modelId="{45DF1A04-92A4-4BC8-BD49-DC63F265C655}" type="parTrans" cxnId="{611159A4-C276-4923-B2E5-A381A57666E5}">
      <dgm:prSet/>
      <dgm:spPr/>
      <dgm:t>
        <a:bodyPr/>
        <a:lstStyle/>
        <a:p>
          <a:endParaRPr lang="ru-RU"/>
        </a:p>
      </dgm:t>
    </dgm:pt>
    <dgm:pt modelId="{AF7514E3-008A-40D9-9F59-A8B18D12161E}" type="sibTrans" cxnId="{611159A4-C276-4923-B2E5-A381A57666E5}">
      <dgm:prSet/>
      <dgm:spPr/>
      <dgm:t>
        <a:bodyPr/>
        <a:lstStyle/>
        <a:p>
          <a:endParaRPr lang="ru-RU"/>
        </a:p>
      </dgm:t>
    </dgm:pt>
    <dgm:pt modelId="{1A937512-E0D2-4DF6-8773-27F66F924105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У воды нет запаха</a:t>
          </a:r>
          <a:endParaRPr lang="ru-RU" dirty="0">
            <a:solidFill>
              <a:schemeClr val="tx1"/>
            </a:solidFill>
          </a:endParaRPr>
        </a:p>
      </dgm:t>
    </dgm:pt>
    <dgm:pt modelId="{35532CC5-99AD-48F4-B7D8-E45B2BE3DB56}" type="parTrans" cxnId="{78745C4A-71F4-4D23-B981-98221AA6622F}">
      <dgm:prSet/>
      <dgm:spPr/>
      <dgm:t>
        <a:bodyPr/>
        <a:lstStyle/>
        <a:p>
          <a:endParaRPr lang="ru-RU"/>
        </a:p>
      </dgm:t>
    </dgm:pt>
    <dgm:pt modelId="{FA08A9E0-8325-4099-ACE5-D61C620A097A}" type="sibTrans" cxnId="{78745C4A-71F4-4D23-B981-98221AA6622F}">
      <dgm:prSet/>
      <dgm:spPr/>
      <dgm:t>
        <a:bodyPr/>
        <a:lstStyle/>
        <a:p>
          <a:endParaRPr lang="ru-RU"/>
        </a:p>
      </dgm:t>
    </dgm:pt>
    <dgm:pt modelId="{67117F0D-EE87-4395-8044-E4288EC0B9B4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У воды нет вкуса</a:t>
          </a:r>
          <a:endParaRPr lang="ru-RU" dirty="0">
            <a:solidFill>
              <a:schemeClr val="tx1"/>
            </a:solidFill>
          </a:endParaRPr>
        </a:p>
      </dgm:t>
    </dgm:pt>
    <dgm:pt modelId="{10A812BE-B958-4418-A58D-D129CBF53FF9}" type="parTrans" cxnId="{CC2CF217-0C89-48A1-B3DC-6ADBF1235BDE}">
      <dgm:prSet/>
      <dgm:spPr/>
      <dgm:t>
        <a:bodyPr/>
        <a:lstStyle/>
        <a:p>
          <a:endParaRPr lang="ru-RU"/>
        </a:p>
      </dgm:t>
    </dgm:pt>
    <dgm:pt modelId="{F706A635-18CF-4999-B7C7-DD6411DB0B78}" type="sibTrans" cxnId="{CC2CF217-0C89-48A1-B3DC-6ADBF1235BDE}">
      <dgm:prSet/>
      <dgm:spPr/>
      <dgm:t>
        <a:bodyPr/>
        <a:lstStyle/>
        <a:p>
          <a:endParaRPr lang="ru-RU"/>
        </a:p>
      </dgm:t>
    </dgm:pt>
    <dgm:pt modelId="{FC7DA378-A18F-4BCD-BEE3-9228527D499A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Куда делась вода?</a:t>
          </a:r>
          <a:endParaRPr lang="ru-RU" dirty="0">
            <a:solidFill>
              <a:schemeClr val="tx1"/>
            </a:solidFill>
          </a:endParaRPr>
        </a:p>
      </dgm:t>
    </dgm:pt>
    <dgm:pt modelId="{07A232A3-D15B-4EEF-A5B8-7A833D09CABD}" type="parTrans" cxnId="{2C1DB2AB-CD93-45C1-B7A1-4802C5AC4F2B}">
      <dgm:prSet/>
      <dgm:spPr/>
      <dgm:t>
        <a:bodyPr/>
        <a:lstStyle/>
        <a:p>
          <a:endParaRPr lang="ru-RU"/>
        </a:p>
      </dgm:t>
    </dgm:pt>
    <dgm:pt modelId="{3DECE8E9-1F49-4D0F-9B52-556756EE28AC}" type="sibTrans" cxnId="{2C1DB2AB-CD93-45C1-B7A1-4802C5AC4F2B}">
      <dgm:prSet/>
      <dgm:spPr/>
      <dgm:t>
        <a:bodyPr/>
        <a:lstStyle/>
        <a:p>
          <a:endParaRPr lang="ru-RU"/>
        </a:p>
      </dgm:t>
    </dgm:pt>
    <dgm:pt modelId="{0B08E5B3-6876-4F6D-B615-18F6D7BA4A0F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Окрашивание воды</a:t>
          </a:r>
          <a:endParaRPr lang="ru-RU" sz="1800" dirty="0">
            <a:solidFill>
              <a:schemeClr val="tx1"/>
            </a:solidFill>
          </a:endParaRPr>
        </a:p>
      </dgm:t>
    </dgm:pt>
    <dgm:pt modelId="{8EFB8720-09A4-4BB4-BFEC-F8BB40E2FD1C}" type="parTrans" cxnId="{C1610865-B226-4385-891A-3BAE4A68D40A}">
      <dgm:prSet/>
      <dgm:spPr/>
      <dgm:t>
        <a:bodyPr/>
        <a:lstStyle/>
        <a:p>
          <a:endParaRPr lang="ru-RU"/>
        </a:p>
      </dgm:t>
    </dgm:pt>
    <dgm:pt modelId="{492F594D-AC98-4D76-894E-B3346A98B80E}" type="sibTrans" cxnId="{C1610865-B226-4385-891A-3BAE4A68D40A}">
      <dgm:prSet/>
      <dgm:spPr/>
      <dgm:t>
        <a:bodyPr/>
        <a:lstStyle/>
        <a:p>
          <a:endParaRPr lang="ru-RU"/>
        </a:p>
      </dgm:t>
    </dgm:pt>
    <dgm:pt modelId="{EB3BFFC2-B602-4C91-8C65-24F7A0E31FF4}">
      <dgm:prSet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Вода прозрачная</a:t>
          </a:r>
          <a:endParaRPr lang="ru-RU" sz="1800" dirty="0">
            <a:solidFill>
              <a:schemeClr val="tx1"/>
            </a:solidFill>
          </a:endParaRPr>
        </a:p>
      </dgm:t>
    </dgm:pt>
    <dgm:pt modelId="{BF9F098E-DD95-4D30-9FB5-247B8B396C58}" type="parTrans" cxnId="{F5FEDB5D-2EF3-4067-9551-1377E9FD58D1}">
      <dgm:prSet/>
      <dgm:spPr/>
      <dgm:t>
        <a:bodyPr/>
        <a:lstStyle/>
        <a:p>
          <a:endParaRPr lang="ru-RU"/>
        </a:p>
      </dgm:t>
    </dgm:pt>
    <dgm:pt modelId="{25403EAB-B659-4841-A649-60996D8A7B8E}" type="sibTrans" cxnId="{F5FEDB5D-2EF3-4067-9551-1377E9FD58D1}">
      <dgm:prSet/>
      <dgm:spPr/>
      <dgm:t>
        <a:bodyPr/>
        <a:lstStyle/>
        <a:p>
          <a:endParaRPr lang="ru-RU"/>
        </a:p>
      </dgm:t>
    </dgm:pt>
    <dgm:pt modelId="{6E5B2E5A-B8E6-4A1D-ABA9-65F45AFB93B0}" type="pres">
      <dgm:prSet presAssocID="{EC2C53AD-AED8-4FDB-9343-410C11F08DB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CDA621-0F43-4E8D-B007-7716A0613569}" type="pres">
      <dgm:prSet presAssocID="{F22018E0-E0CD-47CE-9F08-4DD3D1A6313B}" presName="node" presStyleLbl="node1" presStyleIdx="0" presStyleCnt="6" custRadScaleRad="99048" custRadScaleInc="3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08E75C-8324-4806-BE20-92B8D0CD2C86}" type="pres">
      <dgm:prSet presAssocID="{AF7514E3-008A-40D9-9F59-A8B18D12161E}" presName="sibTrans" presStyleLbl="sibTrans2D1" presStyleIdx="0" presStyleCnt="6"/>
      <dgm:spPr/>
      <dgm:t>
        <a:bodyPr/>
        <a:lstStyle/>
        <a:p>
          <a:endParaRPr lang="ru-RU"/>
        </a:p>
      </dgm:t>
    </dgm:pt>
    <dgm:pt modelId="{BCD5CCE5-10A3-46D0-9D9B-04937068775C}" type="pres">
      <dgm:prSet presAssocID="{AF7514E3-008A-40D9-9F59-A8B18D12161E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01CC27C0-E4A7-4991-B610-77689E7B796F}" type="pres">
      <dgm:prSet presAssocID="{EB3BFFC2-B602-4C91-8C65-24F7A0E31FF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35A446-B1E3-4BEC-8331-97986719476C}" type="pres">
      <dgm:prSet presAssocID="{25403EAB-B659-4841-A649-60996D8A7B8E}" presName="sibTrans" presStyleLbl="sibTrans2D1" presStyleIdx="1" presStyleCnt="6"/>
      <dgm:spPr/>
      <dgm:t>
        <a:bodyPr/>
        <a:lstStyle/>
        <a:p>
          <a:endParaRPr lang="ru-RU"/>
        </a:p>
      </dgm:t>
    </dgm:pt>
    <dgm:pt modelId="{8A6B97BE-C560-428C-8D07-03FDE7D05684}" type="pres">
      <dgm:prSet presAssocID="{25403EAB-B659-4841-A649-60996D8A7B8E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E0DCD18D-E3C5-47AF-B90B-2AB7CC9F5344}" type="pres">
      <dgm:prSet presAssocID="{1A937512-E0D2-4DF6-8773-27F66F92410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0A899E-7BE7-4B63-B943-2BB95494437D}" type="pres">
      <dgm:prSet presAssocID="{FA08A9E0-8325-4099-ACE5-D61C620A097A}" presName="sibTrans" presStyleLbl="sibTrans2D1" presStyleIdx="2" presStyleCnt="6"/>
      <dgm:spPr/>
      <dgm:t>
        <a:bodyPr/>
        <a:lstStyle/>
        <a:p>
          <a:endParaRPr lang="ru-RU"/>
        </a:p>
      </dgm:t>
    </dgm:pt>
    <dgm:pt modelId="{B6D7DFF8-A652-4FAE-BBE6-1A9EDE3CE6B8}" type="pres">
      <dgm:prSet presAssocID="{FA08A9E0-8325-4099-ACE5-D61C620A097A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5556E05B-CC34-45AB-ACED-69D55742F39D}" type="pres">
      <dgm:prSet presAssocID="{67117F0D-EE87-4395-8044-E4288EC0B9B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1F69F8-3AC9-41D3-B044-8B08C1DC759C}" type="pres">
      <dgm:prSet presAssocID="{F706A635-18CF-4999-B7C7-DD6411DB0B78}" presName="sibTrans" presStyleLbl="sibTrans2D1" presStyleIdx="3" presStyleCnt="6"/>
      <dgm:spPr/>
      <dgm:t>
        <a:bodyPr/>
        <a:lstStyle/>
        <a:p>
          <a:endParaRPr lang="ru-RU"/>
        </a:p>
      </dgm:t>
    </dgm:pt>
    <dgm:pt modelId="{5313AD1A-1F23-4A15-8E0D-EBC44D8ADDB5}" type="pres">
      <dgm:prSet presAssocID="{F706A635-18CF-4999-B7C7-DD6411DB0B78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11DF34AF-5F24-434F-B943-36BF33F66D1D}" type="pres">
      <dgm:prSet presAssocID="{FC7DA378-A18F-4BCD-BEE3-9228527D499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7645EE-8F6E-483D-AA6B-78131EA98988}" type="pres">
      <dgm:prSet presAssocID="{3DECE8E9-1F49-4D0F-9B52-556756EE28AC}" presName="sibTrans" presStyleLbl="sibTrans2D1" presStyleIdx="4" presStyleCnt="6"/>
      <dgm:spPr/>
      <dgm:t>
        <a:bodyPr/>
        <a:lstStyle/>
        <a:p>
          <a:endParaRPr lang="ru-RU"/>
        </a:p>
      </dgm:t>
    </dgm:pt>
    <dgm:pt modelId="{31FE13F0-9E89-4C24-A82B-089770F6A4FD}" type="pres">
      <dgm:prSet presAssocID="{3DECE8E9-1F49-4D0F-9B52-556756EE28AC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72625317-FB41-4A7F-9B36-655900B71CA8}" type="pres">
      <dgm:prSet presAssocID="{0B08E5B3-6876-4F6D-B615-18F6D7BA4A0F}" presName="node" presStyleLbl="node1" presStyleIdx="5" presStyleCnt="6" custRadScaleRad="99678" custRadScaleInc="-9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A26D75-F7D2-43A8-9C4B-2E36E96F73EE}" type="pres">
      <dgm:prSet presAssocID="{492F594D-AC98-4D76-894E-B3346A98B80E}" presName="sibTrans" presStyleLbl="sibTrans2D1" presStyleIdx="5" presStyleCnt="6"/>
      <dgm:spPr/>
      <dgm:t>
        <a:bodyPr/>
        <a:lstStyle/>
        <a:p>
          <a:endParaRPr lang="ru-RU"/>
        </a:p>
      </dgm:t>
    </dgm:pt>
    <dgm:pt modelId="{9DA59964-D957-4695-8530-2CE21C86C355}" type="pres">
      <dgm:prSet presAssocID="{492F594D-AC98-4D76-894E-B3346A98B80E}" presName="connectorText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7ADDC2D2-7469-41EE-B760-31DCB6F6614A}" type="presOf" srcId="{AF7514E3-008A-40D9-9F59-A8B18D12161E}" destId="{CF08E75C-8324-4806-BE20-92B8D0CD2C86}" srcOrd="0" destOrd="0" presId="urn:microsoft.com/office/officeart/2005/8/layout/cycle2"/>
    <dgm:cxn modelId="{78745C4A-71F4-4D23-B981-98221AA6622F}" srcId="{EC2C53AD-AED8-4FDB-9343-410C11F08DB8}" destId="{1A937512-E0D2-4DF6-8773-27F66F924105}" srcOrd="2" destOrd="0" parTransId="{35532CC5-99AD-48F4-B7D8-E45B2BE3DB56}" sibTransId="{FA08A9E0-8325-4099-ACE5-D61C620A097A}"/>
    <dgm:cxn modelId="{45FB33FB-B9BF-4E97-8329-CFDF2B56E73B}" type="presOf" srcId="{0B08E5B3-6876-4F6D-B615-18F6D7BA4A0F}" destId="{72625317-FB41-4A7F-9B36-655900B71CA8}" srcOrd="0" destOrd="0" presId="urn:microsoft.com/office/officeart/2005/8/layout/cycle2"/>
    <dgm:cxn modelId="{F5FEDB5D-2EF3-4067-9551-1377E9FD58D1}" srcId="{EC2C53AD-AED8-4FDB-9343-410C11F08DB8}" destId="{EB3BFFC2-B602-4C91-8C65-24F7A0E31FF4}" srcOrd="1" destOrd="0" parTransId="{BF9F098E-DD95-4D30-9FB5-247B8B396C58}" sibTransId="{25403EAB-B659-4841-A649-60996D8A7B8E}"/>
    <dgm:cxn modelId="{CA7EC604-799B-448C-87E0-0448AAC6814D}" type="presOf" srcId="{FC7DA378-A18F-4BCD-BEE3-9228527D499A}" destId="{11DF34AF-5F24-434F-B943-36BF33F66D1D}" srcOrd="0" destOrd="0" presId="urn:microsoft.com/office/officeart/2005/8/layout/cycle2"/>
    <dgm:cxn modelId="{5F3DB966-D900-4F51-8E6A-62E70DB3A7A4}" type="presOf" srcId="{F706A635-18CF-4999-B7C7-DD6411DB0B78}" destId="{5313AD1A-1F23-4A15-8E0D-EBC44D8ADDB5}" srcOrd="1" destOrd="0" presId="urn:microsoft.com/office/officeart/2005/8/layout/cycle2"/>
    <dgm:cxn modelId="{BEB05B5D-D06F-4EF2-8427-60FCE946C8BF}" type="presOf" srcId="{3DECE8E9-1F49-4D0F-9B52-556756EE28AC}" destId="{5F7645EE-8F6E-483D-AA6B-78131EA98988}" srcOrd="0" destOrd="0" presId="urn:microsoft.com/office/officeart/2005/8/layout/cycle2"/>
    <dgm:cxn modelId="{5D6D68F0-8C6B-493B-A476-EAE54F5E7F3F}" type="presOf" srcId="{F22018E0-E0CD-47CE-9F08-4DD3D1A6313B}" destId="{9CCDA621-0F43-4E8D-B007-7716A0613569}" srcOrd="0" destOrd="0" presId="urn:microsoft.com/office/officeart/2005/8/layout/cycle2"/>
    <dgm:cxn modelId="{47113969-1ACC-438A-824E-F3815F42825E}" type="presOf" srcId="{1A937512-E0D2-4DF6-8773-27F66F924105}" destId="{E0DCD18D-E3C5-47AF-B90B-2AB7CC9F5344}" srcOrd="0" destOrd="0" presId="urn:microsoft.com/office/officeart/2005/8/layout/cycle2"/>
    <dgm:cxn modelId="{C1610865-B226-4385-891A-3BAE4A68D40A}" srcId="{EC2C53AD-AED8-4FDB-9343-410C11F08DB8}" destId="{0B08E5B3-6876-4F6D-B615-18F6D7BA4A0F}" srcOrd="5" destOrd="0" parTransId="{8EFB8720-09A4-4BB4-BFEC-F8BB40E2FD1C}" sibTransId="{492F594D-AC98-4D76-894E-B3346A98B80E}"/>
    <dgm:cxn modelId="{A916C7A2-B389-4D6F-8116-F07026A71B23}" type="presOf" srcId="{25403EAB-B659-4841-A649-60996D8A7B8E}" destId="{6A35A446-B1E3-4BEC-8331-97986719476C}" srcOrd="0" destOrd="0" presId="urn:microsoft.com/office/officeart/2005/8/layout/cycle2"/>
    <dgm:cxn modelId="{9BA0861E-4030-410E-9F94-296E9559E039}" type="presOf" srcId="{492F594D-AC98-4D76-894E-B3346A98B80E}" destId="{C3A26D75-F7D2-43A8-9C4B-2E36E96F73EE}" srcOrd="0" destOrd="0" presId="urn:microsoft.com/office/officeart/2005/8/layout/cycle2"/>
    <dgm:cxn modelId="{E0DD999B-9B3F-4E4B-A631-5F1BFBCA6EF8}" type="presOf" srcId="{67117F0D-EE87-4395-8044-E4288EC0B9B4}" destId="{5556E05B-CC34-45AB-ACED-69D55742F39D}" srcOrd="0" destOrd="0" presId="urn:microsoft.com/office/officeart/2005/8/layout/cycle2"/>
    <dgm:cxn modelId="{5EAA3607-7A07-4B00-B9C6-0B8FF63780E8}" type="presOf" srcId="{492F594D-AC98-4D76-894E-B3346A98B80E}" destId="{9DA59964-D957-4695-8530-2CE21C86C355}" srcOrd="1" destOrd="0" presId="urn:microsoft.com/office/officeart/2005/8/layout/cycle2"/>
    <dgm:cxn modelId="{611159A4-C276-4923-B2E5-A381A57666E5}" srcId="{EC2C53AD-AED8-4FDB-9343-410C11F08DB8}" destId="{F22018E0-E0CD-47CE-9F08-4DD3D1A6313B}" srcOrd="0" destOrd="0" parTransId="{45DF1A04-92A4-4BC8-BD49-DC63F265C655}" sibTransId="{AF7514E3-008A-40D9-9F59-A8B18D12161E}"/>
    <dgm:cxn modelId="{CC2CF217-0C89-48A1-B3DC-6ADBF1235BDE}" srcId="{EC2C53AD-AED8-4FDB-9343-410C11F08DB8}" destId="{67117F0D-EE87-4395-8044-E4288EC0B9B4}" srcOrd="3" destOrd="0" parTransId="{10A812BE-B958-4418-A58D-D129CBF53FF9}" sibTransId="{F706A635-18CF-4999-B7C7-DD6411DB0B78}"/>
    <dgm:cxn modelId="{FC9544B4-995A-44E1-AC81-EBEDD7168321}" type="presOf" srcId="{3DECE8E9-1F49-4D0F-9B52-556756EE28AC}" destId="{31FE13F0-9E89-4C24-A82B-089770F6A4FD}" srcOrd="1" destOrd="0" presId="urn:microsoft.com/office/officeart/2005/8/layout/cycle2"/>
    <dgm:cxn modelId="{40DD5017-C056-4E44-8D49-FD5E91AC4C7E}" type="presOf" srcId="{FA08A9E0-8325-4099-ACE5-D61C620A097A}" destId="{B6D7DFF8-A652-4FAE-BBE6-1A9EDE3CE6B8}" srcOrd="1" destOrd="0" presId="urn:microsoft.com/office/officeart/2005/8/layout/cycle2"/>
    <dgm:cxn modelId="{08AB5B35-0A57-46FC-965A-EE271034ACF1}" type="presOf" srcId="{F706A635-18CF-4999-B7C7-DD6411DB0B78}" destId="{EE1F69F8-3AC9-41D3-B044-8B08C1DC759C}" srcOrd="0" destOrd="0" presId="urn:microsoft.com/office/officeart/2005/8/layout/cycle2"/>
    <dgm:cxn modelId="{560D6E16-FC12-4965-BE29-619BB1EF3DBE}" type="presOf" srcId="{EC2C53AD-AED8-4FDB-9343-410C11F08DB8}" destId="{6E5B2E5A-B8E6-4A1D-ABA9-65F45AFB93B0}" srcOrd="0" destOrd="0" presId="urn:microsoft.com/office/officeart/2005/8/layout/cycle2"/>
    <dgm:cxn modelId="{93F33E7E-974F-4118-A4C3-418B4E5D5070}" type="presOf" srcId="{25403EAB-B659-4841-A649-60996D8A7B8E}" destId="{8A6B97BE-C560-428C-8D07-03FDE7D05684}" srcOrd="1" destOrd="0" presId="urn:microsoft.com/office/officeart/2005/8/layout/cycle2"/>
    <dgm:cxn modelId="{7C4734FE-6073-4B49-842F-9D2DD4DCF062}" type="presOf" srcId="{FA08A9E0-8325-4099-ACE5-D61C620A097A}" destId="{1A0A899E-7BE7-4B63-B943-2BB95494437D}" srcOrd="0" destOrd="0" presId="urn:microsoft.com/office/officeart/2005/8/layout/cycle2"/>
    <dgm:cxn modelId="{1866C888-74CE-42E2-A22B-7DF5D894E541}" type="presOf" srcId="{EB3BFFC2-B602-4C91-8C65-24F7A0E31FF4}" destId="{01CC27C0-E4A7-4991-B610-77689E7B796F}" srcOrd="0" destOrd="0" presId="urn:microsoft.com/office/officeart/2005/8/layout/cycle2"/>
    <dgm:cxn modelId="{3696E03B-D4CD-499F-811D-29BF4B5576C7}" type="presOf" srcId="{AF7514E3-008A-40D9-9F59-A8B18D12161E}" destId="{BCD5CCE5-10A3-46D0-9D9B-04937068775C}" srcOrd="1" destOrd="0" presId="urn:microsoft.com/office/officeart/2005/8/layout/cycle2"/>
    <dgm:cxn modelId="{2C1DB2AB-CD93-45C1-B7A1-4802C5AC4F2B}" srcId="{EC2C53AD-AED8-4FDB-9343-410C11F08DB8}" destId="{FC7DA378-A18F-4BCD-BEE3-9228527D499A}" srcOrd="4" destOrd="0" parTransId="{07A232A3-D15B-4EEF-A5B8-7A833D09CABD}" sibTransId="{3DECE8E9-1F49-4D0F-9B52-556756EE28AC}"/>
    <dgm:cxn modelId="{40CFACC0-3482-4216-976A-8A10097AD151}" type="presParOf" srcId="{6E5B2E5A-B8E6-4A1D-ABA9-65F45AFB93B0}" destId="{9CCDA621-0F43-4E8D-B007-7716A0613569}" srcOrd="0" destOrd="0" presId="urn:microsoft.com/office/officeart/2005/8/layout/cycle2"/>
    <dgm:cxn modelId="{4A94E099-1E81-4CCD-8710-C244CD876421}" type="presParOf" srcId="{6E5B2E5A-B8E6-4A1D-ABA9-65F45AFB93B0}" destId="{CF08E75C-8324-4806-BE20-92B8D0CD2C86}" srcOrd="1" destOrd="0" presId="urn:microsoft.com/office/officeart/2005/8/layout/cycle2"/>
    <dgm:cxn modelId="{6597E943-B3FE-424C-8143-AC2B47FF1C10}" type="presParOf" srcId="{CF08E75C-8324-4806-BE20-92B8D0CD2C86}" destId="{BCD5CCE5-10A3-46D0-9D9B-04937068775C}" srcOrd="0" destOrd="0" presId="urn:microsoft.com/office/officeart/2005/8/layout/cycle2"/>
    <dgm:cxn modelId="{915FFF76-5C5B-4609-AC24-64D2007F699E}" type="presParOf" srcId="{6E5B2E5A-B8E6-4A1D-ABA9-65F45AFB93B0}" destId="{01CC27C0-E4A7-4991-B610-77689E7B796F}" srcOrd="2" destOrd="0" presId="urn:microsoft.com/office/officeart/2005/8/layout/cycle2"/>
    <dgm:cxn modelId="{92EBCFBD-5AA6-4878-B7DC-8275021809EA}" type="presParOf" srcId="{6E5B2E5A-B8E6-4A1D-ABA9-65F45AFB93B0}" destId="{6A35A446-B1E3-4BEC-8331-97986719476C}" srcOrd="3" destOrd="0" presId="urn:microsoft.com/office/officeart/2005/8/layout/cycle2"/>
    <dgm:cxn modelId="{5930AD1C-039A-4F40-8E40-8907607D9348}" type="presParOf" srcId="{6A35A446-B1E3-4BEC-8331-97986719476C}" destId="{8A6B97BE-C560-428C-8D07-03FDE7D05684}" srcOrd="0" destOrd="0" presId="urn:microsoft.com/office/officeart/2005/8/layout/cycle2"/>
    <dgm:cxn modelId="{FE220D4F-2CE1-4868-BADE-21569CE528C4}" type="presParOf" srcId="{6E5B2E5A-B8E6-4A1D-ABA9-65F45AFB93B0}" destId="{E0DCD18D-E3C5-47AF-B90B-2AB7CC9F5344}" srcOrd="4" destOrd="0" presId="urn:microsoft.com/office/officeart/2005/8/layout/cycle2"/>
    <dgm:cxn modelId="{5E88AF2C-CE9D-4D04-B282-64AD1BA1F368}" type="presParOf" srcId="{6E5B2E5A-B8E6-4A1D-ABA9-65F45AFB93B0}" destId="{1A0A899E-7BE7-4B63-B943-2BB95494437D}" srcOrd="5" destOrd="0" presId="urn:microsoft.com/office/officeart/2005/8/layout/cycle2"/>
    <dgm:cxn modelId="{8EB60261-FE07-4992-98D8-03BB3A008E9F}" type="presParOf" srcId="{1A0A899E-7BE7-4B63-B943-2BB95494437D}" destId="{B6D7DFF8-A652-4FAE-BBE6-1A9EDE3CE6B8}" srcOrd="0" destOrd="0" presId="urn:microsoft.com/office/officeart/2005/8/layout/cycle2"/>
    <dgm:cxn modelId="{693B3CD7-3B9A-4EF2-B080-21AC620D78A8}" type="presParOf" srcId="{6E5B2E5A-B8E6-4A1D-ABA9-65F45AFB93B0}" destId="{5556E05B-CC34-45AB-ACED-69D55742F39D}" srcOrd="6" destOrd="0" presId="urn:microsoft.com/office/officeart/2005/8/layout/cycle2"/>
    <dgm:cxn modelId="{A7BD36F0-16A5-4BE6-BA10-9B99C1EECA4B}" type="presParOf" srcId="{6E5B2E5A-B8E6-4A1D-ABA9-65F45AFB93B0}" destId="{EE1F69F8-3AC9-41D3-B044-8B08C1DC759C}" srcOrd="7" destOrd="0" presId="urn:microsoft.com/office/officeart/2005/8/layout/cycle2"/>
    <dgm:cxn modelId="{CB383438-6B97-47D2-8901-074927299004}" type="presParOf" srcId="{EE1F69F8-3AC9-41D3-B044-8B08C1DC759C}" destId="{5313AD1A-1F23-4A15-8E0D-EBC44D8ADDB5}" srcOrd="0" destOrd="0" presId="urn:microsoft.com/office/officeart/2005/8/layout/cycle2"/>
    <dgm:cxn modelId="{41D5C250-45DD-456E-9C24-28D7085D9773}" type="presParOf" srcId="{6E5B2E5A-B8E6-4A1D-ABA9-65F45AFB93B0}" destId="{11DF34AF-5F24-434F-B943-36BF33F66D1D}" srcOrd="8" destOrd="0" presId="urn:microsoft.com/office/officeart/2005/8/layout/cycle2"/>
    <dgm:cxn modelId="{A5522A7B-B0DF-47C8-9E75-4EE6CAF9178D}" type="presParOf" srcId="{6E5B2E5A-B8E6-4A1D-ABA9-65F45AFB93B0}" destId="{5F7645EE-8F6E-483D-AA6B-78131EA98988}" srcOrd="9" destOrd="0" presId="urn:microsoft.com/office/officeart/2005/8/layout/cycle2"/>
    <dgm:cxn modelId="{B4B14025-EB40-4021-AC10-C5167A075F00}" type="presParOf" srcId="{5F7645EE-8F6E-483D-AA6B-78131EA98988}" destId="{31FE13F0-9E89-4C24-A82B-089770F6A4FD}" srcOrd="0" destOrd="0" presId="urn:microsoft.com/office/officeart/2005/8/layout/cycle2"/>
    <dgm:cxn modelId="{172AE4CE-D606-4DC3-B30D-86A5C51390D8}" type="presParOf" srcId="{6E5B2E5A-B8E6-4A1D-ABA9-65F45AFB93B0}" destId="{72625317-FB41-4A7F-9B36-655900B71CA8}" srcOrd="10" destOrd="0" presId="urn:microsoft.com/office/officeart/2005/8/layout/cycle2"/>
    <dgm:cxn modelId="{9451D789-BE54-4347-A5F2-2E2E0910B2AB}" type="presParOf" srcId="{6E5B2E5A-B8E6-4A1D-ABA9-65F45AFB93B0}" destId="{C3A26D75-F7D2-43A8-9C4B-2E36E96F73EE}" srcOrd="11" destOrd="0" presId="urn:microsoft.com/office/officeart/2005/8/layout/cycle2"/>
    <dgm:cxn modelId="{E73CC8FC-369F-4FE2-9468-1C9D91C6A435}" type="presParOf" srcId="{C3A26D75-F7D2-43A8-9C4B-2E36E96F73EE}" destId="{9DA59964-D957-4695-8530-2CE21C86C355}" srcOrd="0" destOrd="0" presId="urn:microsoft.com/office/officeart/2005/8/layout/cycle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CDA621-0F43-4E8D-B007-7716A0613569}">
      <dsp:nvSpPr>
        <dsp:cNvPr id="0" name=""/>
        <dsp:cNvSpPr/>
      </dsp:nvSpPr>
      <dsp:spPr>
        <a:xfrm>
          <a:off x="3328194" y="22233"/>
          <a:ext cx="1420610" cy="14206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Лед – твердая вода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328194" y="22233"/>
        <a:ext cx="1420610" cy="1420610"/>
      </dsp:txXfrm>
    </dsp:sp>
    <dsp:sp modelId="{CF08E75C-8324-4806-BE20-92B8D0CD2C86}">
      <dsp:nvSpPr>
        <dsp:cNvPr id="0" name=""/>
        <dsp:cNvSpPr/>
      </dsp:nvSpPr>
      <dsp:spPr>
        <a:xfrm rot="1805083">
          <a:off x="4755984" y="1010573"/>
          <a:ext cx="352506" cy="4794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805083">
        <a:off x="4755984" y="1010573"/>
        <a:ext cx="352506" cy="479456"/>
      </dsp:txXfrm>
    </dsp:sp>
    <dsp:sp modelId="{01CC27C0-E4A7-4991-B610-77689E7B796F}">
      <dsp:nvSpPr>
        <dsp:cNvPr id="0" name=""/>
        <dsp:cNvSpPr/>
      </dsp:nvSpPr>
      <dsp:spPr>
        <a:xfrm>
          <a:off x="5132935" y="1067761"/>
          <a:ext cx="1420610" cy="14206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Вода прозрачная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5132935" y="1067761"/>
        <a:ext cx="1420610" cy="1420610"/>
      </dsp:txXfrm>
    </dsp:sp>
    <dsp:sp modelId="{6A35A446-B1E3-4BEC-8331-97986719476C}">
      <dsp:nvSpPr>
        <dsp:cNvPr id="0" name=""/>
        <dsp:cNvSpPr/>
      </dsp:nvSpPr>
      <dsp:spPr>
        <a:xfrm rot="5400000">
          <a:off x="5654590" y="2593909"/>
          <a:ext cx="377299" cy="4794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5400000">
        <a:off x="5654590" y="2593909"/>
        <a:ext cx="377299" cy="479456"/>
      </dsp:txXfrm>
    </dsp:sp>
    <dsp:sp modelId="{E0DCD18D-E3C5-47AF-B90B-2AB7CC9F5344}">
      <dsp:nvSpPr>
        <dsp:cNvPr id="0" name=""/>
        <dsp:cNvSpPr/>
      </dsp:nvSpPr>
      <dsp:spPr>
        <a:xfrm>
          <a:off x="5132935" y="3200259"/>
          <a:ext cx="1420610" cy="14206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У воды нет запаха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5132935" y="3200259"/>
        <a:ext cx="1420610" cy="1420610"/>
      </dsp:txXfrm>
    </dsp:sp>
    <dsp:sp modelId="{1A0A899E-7BE7-4B63-B943-2BB95494437D}">
      <dsp:nvSpPr>
        <dsp:cNvPr id="0" name=""/>
        <dsp:cNvSpPr/>
      </dsp:nvSpPr>
      <dsp:spPr>
        <a:xfrm rot="9000000">
          <a:off x="4740440" y="4198621"/>
          <a:ext cx="377299" cy="4794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9000000">
        <a:off x="4740440" y="4198621"/>
        <a:ext cx="377299" cy="479456"/>
      </dsp:txXfrm>
    </dsp:sp>
    <dsp:sp modelId="{5556E05B-CC34-45AB-ACED-69D55742F39D}">
      <dsp:nvSpPr>
        <dsp:cNvPr id="0" name=""/>
        <dsp:cNvSpPr/>
      </dsp:nvSpPr>
      <dsp:spPr>
        <a:xfrm>
          <a:off x="3286138" y="4266507"/>
          <a:ext cx="1420610" cy="14206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У воды нет вкуса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286138" y="4266507"/>
        <a:ext cx="1420610" cy="1420610"/>
      </dsp:txXfrm>
    </dsp:sp>
    <dsp:sp modelId="{EE1F69F8-3AC9-41D3-B044-8B08C1DC759C}">
      <dsp:nvSpPr>
        <dsp:cNvPr id="0" name=""/>
        <dsp:cNvSpPr/>
      </dsp:nvSpPr>
      <dsp:spPr>
        <a:xfrm rot="12600000">
          <a:off x="2893643" y="4209300"/>
          <a:ext cx="377299" cy="4794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2600000">
        <a:off x="2893643" y="4209300"/>
        <a:ext cx="377299" cy="479456"/>
      </dsp:txXfrm>
    </dsp:sp>
    <dsp:sp modelId="{11DF34AF-5F24-434F-B943-36BF33F66D1D}">
      <dsp:nvSpPr>
        <dsp:cNvPr id="0" name=""/>
        <dsp:cNvSpPr/>
      </dsp:nvSpPr>
      <dsp:spPr>
        <a:xfrm>
          <a:off x="1439341" y="3200259"/>
          <a:ext cx="1420610" cy="14206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Куда делась вода?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1439341" y="3200259"/>
        <a:ext cx="1420610" cy="1420610"/>
      </dsp:txXfrm>
    </dsp:sp>
    <dsp:sp modelId="{5F7645EE-8F6E-483D-AA6B-78131EA98988}">
      <dsp:nvSpPr>
        <dsp:cNvPr id="0" name=""/>
        <dsp:cNvSpPr/>
      </dsp:nvSpPr>
      <dsp:spPr>
        <a:xfrm rot="16201331">
          <a:off x="1964679" y="2621261"/>
          <a:ext cx="370748" cy="4794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6201331">
        <a:off x="1964679" y="2621261"/>
        <a:ext cx="370748" cy="479456"/>
      </dsp:txXfrm>
    </dsp:sp>
    <dsp:sp modelId="{72625317-FB41-4A7F-9B36-655900B71CA8}">
      <dsp:nvSpPr>
        <dsp:cNvPr id="0" name=""/>
        <dsp:cNvSpPr/>
      </dsp:nvSpPr>
      <dsp:spPr>
        <a:xfrm>
          <a:off x="1440162" y="1080123"/>
          <a:ext cx="1420610" cy="14206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Окрашивание воды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1440162" y="1080123"/>
        <a:ext cx="1420610" cy="1420610"/>
      </dsp:txXfrm>
    </dsp:sp>
    <dsp:sp modelId="{C3A26D75-F7D2-43A8-9C4B-2E36E96F73EE}">
      <dsp:nvSpPr>
        <dsp:cNvPr id="0" name=""/>
        <dsp:cNvSpPr/>
      </dsp:nvSpPr>
      <dsp:spPr>
        <a:xfrm rot="19844250">
          <a:off x="2887700" y="1027207"/>
          <a:ext cx="394106" cy="4794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9844250">
        <a:off x="2887700" y="1027207"/>
        <a:ext cx="394106" cy="4794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Татьяна\Desktop\Для сада\Рисунки с детьми\Children's Dream background\1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7725" y="3571876"/>
            <a:ext cx="3238523" cy="242889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03648" y="764704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60648"/>
            <a:ext cx="83529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Картотека опытов 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 водой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43372" y="5286388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 </a:t>
            </a:r>
            <a:r>
              <a:rPr lang="ru-RU" sz="2400" b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Фатеева Татьяна Николаевна воспитатель </a:t>
            </a:r>
          </a:p>
          <a:p>
            <a:pPr algn="ctr"/>
            <a:r>
              <a:rPr lang="ru-RU" sz="2400" b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СП «Детский сад «Сказка»</a:t>
            </a:r>
            <a:endParaRPr lang="ru-RU" sz="2400" b="1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2420888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Презентация предназначена для педагогов детского сада</a:t>
            </a:r>
            <a:endParaRPr lang="ru-RU" sz="3200" b="1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Program Files (x86)\Microsoft Office\MEDIA\CAGCAT10\j029382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000108"/>
            <a:ext cx="1368152" cy="14398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перфолента 2"/>
          <p:cNvSpPr/>
          <p:nvPr/>
        </p:nvSpPr>
        <p:spPr>
          <a:xfrm>
            <a:off x="500034" y="357166"/>
            <a:ext cx="8173572" cy="5453798"/>
          </a:xfrm>
          <a:prstGeom prst="flowChartPunched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Цель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: развитие у детей исследовательских способностей, устойчивого интеллектуально-творческого потенциала личности дошкольника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857224" y="1357298"/>
          <a:ext cx="7000924" cy="53314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0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260648"/>
            <a:ext cx="64292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Опыты с водой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571480"/>
          <a:ext cx="8286808" cy="4748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58"/>
                <a:gridCol w="5357850"/>
              </a:tblGrid>
              <a:tr h="8572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 </a:t>
                      </a:r>
                      <a:r>
                        <a:rPr lang="ru-RU" sz="1800" b="1" dirty="0" smtClean="0"/>
                        <a:t>Вода прозрачная</a:t>
                      </a:r>
                      <a:endParaRPr lang="ru-RU" sz="1800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познакомить детей еще с одним свойством воды прозрачностью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113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У воды нет запаха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познакомить детей со свойствами воды</a:t>
                      </a:r>
                      <a:endParaRPr lang="ru-RU" sz="1800" dirty="0"/>
                    </a:p>
                  </a:txBody>
                  <a:tcPr/>
                </a:tc>
              </a:tr>
              <a:tr h="4459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У воды нет вкуса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познакомить детей со свойствами воды</a:t>
                      </a:r>
                    </a:p>
                    <a:p>
                      <a:pPr algn="l"/>
                      <a:endParaRPr lang="ru-RU" dirty="0"/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Куда делась вода? </a:t>
                      </a:r>
                    </a:p>
                    <a:p>
                      <a:pPr algn="l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выявить процесс испарения воды, зависимость скорости испарения от условий </a:t>
                      </a:r>
                      <a:endParaRPr lang="ru-RU" sz="1800" dirty="0"/>
                    </a:p>
                  </a:txBody>
                  <a:tcPr/>
                </a:tc>
              </a:tr>
              <a:tr h="7345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Окрашивание воды</a:t>
                      </a:r>
                    </a:p>
                    <a:p>
                      <a:pPr algn="l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выявить процесс испарения воды, зависимость скорости испарения от условий </a:t>
                      </a:r>
                    </a:p>
                    <a:p>
                      <a:pPr algn="l"/>
                      <a:endParaRPr lang="ru-RU" dirty="0"/>
                    </a:p>
                  </a:txBody>
                  <a:tcPr/>
                </a:tc>
              </a:tr>
              <a:tr h="4121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Лед – твердая вода</a:t>
                      </a:r>
                    </a:p>
                    <a:p>
                      <a:pPr algn="l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познакомить </a:t>
                      </a:r>
                      <a:r>
                        <a:rPr lang="ru-RU" sz="1800" dirty="0" smtClean="0"/>
                        <a:t>со свойствами воды</a:t>
                      </a:r>
                    </a:p>
                    <a:p>
                      <a:pPr algn="l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285852" y="0"/>
            <a:ext cx="60741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Исследование Свойств воды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97</TotalTime>
  <Words>126</Words>
  <Application>Microsoft Office PowerPoint</Application>
  <PresentationFormat>Экран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14</cp:revision>
  <dcterms:created xsi:type="dcterms:W3CDTF">2015-10-17T18:49:48Z</dcterms:created>
  <dcterms:modified xsi:type="dcterms:W3CDTF">2015-10-18T07:11:56Z</dcterms:modified>
</cp:coreProperties>
</file>