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3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74A7-68C3-49C5-829B-2E99DBA3DB63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D1F1B42-AD30-4F87-9278-31A6301646BF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74A7-68C3-49C5-829B-2E99DBA3DB63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1B42-AD30-4F87-9278-31A6301646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74A7-68C3-49C5-829B-2E99DBA3DB63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1B42-AD30-4F87-9278-31A6301646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74A7-68C3-49C5-829B-2E99DBA3DB63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D1F1B42-AD30-4F87-9278-31A6301646BF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74A7-68C3-49C5-829B-2E99DBA3DB63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D1F1B42-AD30-4F87-9278-31A6301646B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74A7-68C3-49C5-829B-2E99DBA3DB63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D1F1B42-AD30-4F87-9278-31A6301646B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74A7-68C3-49C5-829B-2E99DBA3DB63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D1F1B42-AD30-4F87-9278-31A6301646BF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74A7-68C3-49C5-829B-2E99DBA3DB63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D1F1B42-AD30-4F87-9278-31A6301646B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74A7-68C3-49C5-829B-2E99DBA3DB63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D1F1B42-AD30-4F87-9278-31A6301646B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74A7-68C3-49C5-829B-2E99DBA3DB63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D1F1B42-AD30-4F87-9278-31A6301646BF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74A7-68C3-49C5-829B-2E99DBA3DB63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D1F1B42-AD30-4F87-9278-31A6301646BF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2F0F74A7-68C3-49C5-829B-2E99DBA3DB63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5D1F1B42-AD30-4F87-9278-31A6301646BF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75281">
            <a:off x="758927" y="1795482"/>
            <a:ext cx="2548738" cy="164778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1268">
            <a:off x="5377017" y="1938650"/>
            <a:ext cx="2438400" cy="1371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22475">
            <a:off x="346062" y="4350875"/>
            <a:ext cx="2515660" cy="167639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442" y="3894344"/>
            <a:ext cx="1793700" cy="24912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2130" y="3991719"/>
            <a:ext cx="2180510" cy="144799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449016"/>
            <a:ext cx="2143125" cy="21431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10974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75281">
            <a:off x="758927" y="1795482"/>
            <a:ext cx="2548738" cy="164778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1268">
            <a:off x="5377017" y="1938650"/>
            <a:ext cx="2438400" cy="1371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22475">
            <a:off x="346062" y="4350875"/>
            <a:ext cx="2515660" cy="167639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442" y="3894344"/>
            <a:ext cx="1793700" cy="24912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2130" y="3991719"/>
            <a:ext cx="2180510" cy="144799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" name="TextBox 1"/>
          <p:cNvSpPr txBox="1"/>
          <p:nvPr/>
        </p:nvSpPr>
        <p:spPr>
          <a:xfrm>
            <a:off x="1907704" y="548680"/>
            <a:ext cx="5040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L</a:t>
            </a:r>
            <a:r>
              <a:rPr lang="en-US" sz="4000" b="1" dirty="0" smtClean="0"/>
              <a:t>ifestyle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1998980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95536" y="188640"/>
            <a:ext cx="828092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Present Continuous</a:t>
            </a:r>
          </a:p>
          <a:p>
            <a:pPr algn="ctr"/>
            <a:r>
              <a:rPr lang="ru-RU" sz="3200" dirty="0" smtClean="0"/>
              <a:t>Действие происходит </a:t>
            </a:r>
            <a:r>
              <a:rPr lang="ru-RU" sz="3200" dirty="0" smtClean="0">
                <a:solidFill>
                  <a:srgbClr val="FFFF00"/>
                </a:solidFill>
              </a:rPr>
              <a:t>сейчас</a:t>
            </a:r>
          </a:p>
          <a:p>
            <a:pPr algn="ctr"/>
            <a:r>
              <a:rPr lang="en-US" sz="3200" dirty="0">
                <a:solidFill>
                  <a:srgbClr val="FFFF00"/>
                </a:solidFill>
              </a:rPr>
              <a:t>b</a:t>
            </a:r>
            <a:r>
              <a:rPr lang="en-US" sz="3200" dirty="0" smtClean="0">
                <a:solidFill>
                  <a:srgbClr val="FFFF00"/>
                </a:solidFill>
              </a:rPr>
              <a:t>e (am, is, are) + V </a:t>
            </a:r>
            <a:r>
              <a:rPr lang="en-US" sz="3200" dirty="0" err="1" smtClean="0">
                <a:solidFill>
                  <a:srgbClr val="FFFF00"/>
                </a:solidFill>
              </a:rPr>
              <a:t>ing</a:t>
            </a:r>
            <a:endParaRPr lang="en-US" sz="3200" dirty="0" smtClean="0">
              <a:solidFill>
                <a:srgbClr val="FFFF00"/>
              </a:solidFill>
            </a:endParaRPr>
          </a:p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>Now</a:t>
            </a:r>
          </a:p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>At the moment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1560" y="2924944"/>
            <a:ext cx="392443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I </a:t>
            </a:r>
            <a:r>
              <a:rPr lang="en-US" sz="3200" dirty="0">
                <a:solidFill>
                  <a:srgbClr val="FFFF00"/>
                </a:solidFill>
              </a:rPr>
              <a:t>am</a:t>
            </a:r>
            <a:r>
              <a:rPr lang="en-US" sz="3200" dirty="0"/>
              <a:t> read</a:t>
            </a:r>
            <a:r>
              <a:rPr lang="en-US" sz="3200" dirty="0">
                <a:solidFill>
                  <a:srgbClr val="FFFF00"/>
                </a:solidFill>
              </a:rPr>
              <a:t>ing</a:t>
            </a:r>
            <a:r>
              <a:rPr lang="en-US" sz="3200" dirty="0"/>
              <a:t> a book now.</a:t>
            </a:r>
          </a:p>
          <a:p>
            <a:pPr algn="ctr"/>
            <a:r>
              <a:rPr lang="en-US" sz="3200" dirty="0"/>
              <a:t>You </a:t>
            </a:r>
            <a:r>
              <a:rPr lang="en-US" sz="3200" dirty="0">
                <a:solidFill>
                  <a:srgbClr val="FFFF00"/>
                </a:solidFill>
              </a:rPr>
              <a:t>are</a:t>
            </a:r>
            <a:r>
              <a:rPr lang="en-US" sz="3200" dirty="0"/>
              <a:t> read</a:t>
            </a:r>
            <a:r>
              <a:rPr lang="en-US" sz="3200" dirty="0">
                <a:solidFill>
                  <a:srgbClr val="FFFF00"/>
                </a:solidFill>
              </a:rPr>
              <a:t>ing</a:t>
            </a:r>
            <a:r>
              <a:rPr lang="en-US" sz="3200" dirty="0"/>
              <a:t> a book now.</a:t>
            </a:r>
          </a:p>
          <a:p>
            <a:pPr algn="ctr"/>
            <a:r>
              <a:rPr lang="en-US" sz="3200" dirty="0"/>
              <a:t>He </a:t>
            </a:r>
            <a:r>
              <a:rPr lang="en-US" sz="3200" dirty="0">
                <a:solidFill>
                  <a:srgbClr val="FFFF00"/>
                </a:solidFill>
              </a:rPr>
              <a:t>is</a:t>
            </a:r>
            <a:r>
              <a:rPr lang="en-US" sz="3200" dirty="0"/>
              <a:t> read</a:t>
            </a:r>
            <a:r>
              <a:rPr lang="en-US" sz="3200" dirty="0">
                <a:solidFill>
                  <a:srgbClr val="FFFF00"/>
                </a:solidFill>
              </a:rPr>
              <a:t>ing</a:t>
            </a:r>
            <a:r>
              <a:rPr lang="en-US" sz="3200" dirty="0"/>
              <a:t> a book now.</a:t>
            </a: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535996" y="2924943"/>
            <a:ext cx="416102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We </a:t>
            </a:r>
            <a:r>
              <a:rPr lang="en-US" sz="3200" dirty="0" smtClean="0">
                <a:solidFill>
                  <a:srgbClr val="FFFF00"/>
                </a:solidFill>
              </a:rPr>
              <a:t>are</a:t>
            </a:r>
            <a:r>
              <a:rPr lang="en-US" sz="3200" dirty="0" smtClean="0"/>
              <a:t> </a:t>
            </a:r>
            <a:r>
              <a:rPr lang="en-US" sz="3200" dirty="0"/>
              <a:t>read</a:t>
            </a:r>
            <a:r>
              <a:rPr lang="en-US" sz="3200" dirty="0">
                <a:solidFill>
                  <a:srgbClr val="FFFF00"/>
                </a:solidFill>
              </a:rPr>
              <a:t>ing</a:t>
            </a:r>
            <a:r>
              <a:rPr lang="en-US" sz="3200" dirty="0"/>
              <a:t> a book now.</a:t>
            </a:r>
          </a:p>
          <a:p>
            <a:pPr algn="ctr"/>
            <a:r>
              <a:rPr lang="en-US" sz="3200" dirty="0"/>
              <a:t>You </a:t>
            </a:r>
            <a:r>
              <a:rPr lang="en-US" sz="3200" dirty="0">
                <a:solidFill>
                  <a:srgbClr val="FFFF00"/>
                </a:solidFill>
              </a:rPr>
              <a:t>are</a:t>
            </a:r>
            <a:r>
              <a:rPr lang="en-US" sz="3200" dirty="0"/>
              <a:t> read</a:t>
            </a:r>
            <a:r>
              <a:rPr lang="en-US" sz="3200" dirty="0">
                <a:solidFill>
                  <a:srgbClr val="FFFF00"/>
                </a:solidFill>
              </a:rPr>
              <a:t>ing</a:t>
            </a:r>
            <a:r>
              <a:rPr lang="en-US" sz="3200" dirty="0"/>
              <a:t> a book now.</a:t>
            </a:r>
          </a:p>
          <a:p>
            <a:pPr algn="ctr"/>
            <a:r>
              <a:rPr lang="en-US" sz="3200" dirty="0" smtClean="0"/>
              <a:t>They </a:t>
            </a:r>
            <a:r>
              <a:rPr lang="en-US" sz="3200" dirty="0" smtClean="0">
                <a:solidFill>
                  <a:srgbClr val="FFFF00"/>
                </a:solidFill>
              </a:rPr>
              <a:t>are</a:t>
            </a:r>
            <a:r>
              <a:rPr lang="en-US" sz="3200" dirty="0" smtClean="0"/>
              <a:t> </a:t>
            </a:r>
            <a:r>
              <a:rPr lang="en-US" sz="3200" dirty="0"/>
              <a:t>read</a:t>
            </a:r>
            <a:r>
              <a:rPr lang="en-US" sz="3200" dirty="0">
                <a:solidFill>
                  <a:srgbClr val="FFFF00"/>
                </a:solidFill>
              </a:rPr>
              <a:t>ing</a:t>
            </a:r>
            <a:r>
              <a:rPr lang="en-US" sz="3200" dirty="0"/>
              <a:t> a book now.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613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3415" y="260648"/>
            <a:ext cx="885698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Present Simple</a:t>
            </a:r>
          </a:p>
          <a:p>
            <a:pPr algn="ctr"/>
            <a:r>
              <a:rPr lang="ru-RU" sz="3200" dirty="0" smtClean="0"/>
              <a:t>Настоящее простое время (действие происходит постоянно, регулярно, обычно)</a:t>
            </a:r>
          </a:p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>V1/Vs</a:t>
            </a:r>
            <a:r>
              <a:rPr lang="en-US" sz="3200" dirty="0" smtClean="0"/>
              <a:t> (</a:t>
            </a:r>
            <a:r>
              <a:rPr lang="ru-RU" sz="3200" dirty="0" smtClean="0"/>
              <a:t>3 лицо </a:t>
            </a:r>
            <a:r>
              <a:rPr lang="ru-RU" sz="3200" dirty="0" err="1" smtClean="0"/>
              <a:t>ед.числа</a:t>
            </a:r>
            <a:r>
              <a:rPr lang="ru-RU" sz="3200" dirty="0"/>
              <a:t> </a:t>
            </a:r>
            <a:r>
              <a:rPr lang="en-US" sz="3200" dirty="0" smtClean="0"/>
              <a:t>he, she, it)</a:t>
            </a:r>
          </a:p>
          <a:p>
            <a:pPr algn="ctr"/>
            <a:r>
              <a:rPr lang="ru-RU" sz="3200" dirty="0" smtClean="0"/>
              <a:t>Окончание </a:t>
            </a:r>
            <a:r>
              <a:rPr lang="en-US" sz="3200" dirty="0" err="1" smtClean="0">
                <a:solidFill>
                  <a:srgbClr val="FFFF00"/>
                </a:solidFill>
              </a:rPr>
              <a:t>es</a:t>
            </a:r>
            <a:endParaRPr lang="en-US" sz="3200" dirty="0" smtClean="0">
              <a:solidFill>
                <a:srgbClr val="FFFF00"/>
              </a:solidFill>
            </a:endParaRPr>
          </a:p>
          <a:p>
            <a:pPr algn="ctr"/>
            <a:r>
              <a:rPr lang="en-US" sz="3200" dirty="0"/>
              <a:t>b</a:t>
            </a:r>
            <a:r>
              <a:rPr lang="en-US" sz="3200" dirty="0" smtClean="0"/>
              <a:t>rush – brush</a:t>
            </a:r>
            <a:r>
              <a:rPr lang="en-US" sz="3200" dirty="0" smtClean="0">
                <a:solidFill>
                  <a:srgbClr val="FFFF00"/>
                </a:solidFill>
              </a:rPr>
              <a:t>es</a:t>
            </a:r>
          </a:p>
          <a:p>
            <a:pPr algn="ctr"/>
            <a:r>
              <a:rPr lang="en-US" sz="3200" dirty="0"/>
              <a:t>g</a:t>
            </a:r>
            <a:r>
              <a:rPr lang="en-US" sz="3200" dirty="0" smtClean="0"/>
              <a:t>o – go</a:t>
            </a:r>
            <a:r>
              <a:rPr lang="en-US" sz="3200" dirty="0" smtClean="0">
                <a:solidFill>
                  <a:srgbClr val="FFFF00"/>
                </a:solidFill>
              </a:rPr>
              <a:t>es</a:t>
            </a:r>
            <a:r>
              <a:rPr lang="en-US" sz="3200" dirty="0" smtClean="0"/>
              <a:t>, do – do</a:t>
            </a:r>
            <a:r>
              <a:rPr lang="en-US" sz="3200" dirty="0" smtClean="0">
                <a:solidFill>
                  <a:srgbClr val="FFFF00"/>
                </a:solidFill>
              </a:rPr>
              <a:t>es</a:t>
            </a:r>
          </a:p>
          <a:p>
            <a:pPr algn="ctr"/>
            <a:r>
              <a:rPr lang="en-US" sz="3200" dirty="0"/>
              <a:t>c</a:t>
            </a:r>
            <a:r>
              <a:rPr lang="en-US" sz="3200" dirty="0" smtClean="0"/>
              <a:t>arr</a:t>
            </a:r>
            <a:r>
              <a:rPr lang="en-US" sz="3200" dirty="0" smtClean="0">
                <a:solidFill>
                  <a:srgbClr val="FFC000"/>
                </a:solidFill>
              </a:rPr>
              <a:t>y</a:t>
            </a:r>
            <a:r>
              <a:rPr lang="en-US" sz="3200" dirty="0" smtClean="0"/>
              <a:t> - carr</a:t>
            </a:r>
            <a:r>
              <a:rPr lang="en-US" sz="3200" dirty="0" smtClean="0">
                <a:solidFill>
                  <a:srgbClr val="FFC000"/>
                </a:solidFill>
              </a:rPr>
              <a:t>i</a:t>
            </a:r>
            <a:r>
              <a:rPr lang="en-US" sz="3200" dirty="0" smtClean="0">
                <a:solidFill>
                  <a:srgbClr val="FFFF00"/>
                </a:solidFill>
              </a:rPr>
              <a:t>es</a:t>
            </a:r>
          </a:p>
          <a:p>
            <a:r>
              <a:rPr lang="en-US" sz="3200" dirty="0" smtClean="0"/>
              <a:t>We brush teeth in the morning.</a:t>
            </a:r>
          </a:p>
          <a:p>
            <a:r>
              <a:rPr lang="en-US" sz="3200" dirty="0" smtClean="0"/>
              <a:t>She brush</a:t>
            </a:r>
            <a:r>
              <a:rPr lang="en-US" sz="3200" dirty="0" smtClean="0">
                <a:solidFill>
                  <a:srgbClr val="FFFF00"/>
                </a:solidFill>
              </a:rPr>
              <a:t>es</a:t>
            </a:r>
            <a:r>
              <a:rPr lang="en-US" sz="3200" dirty="0" smtClean="0"/>
              <a:t> teeth in the morning.</a:t>
            </a:r>
          </a:p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>Do, does </a:t>
            </a:r>
            <a:r>
              <a:rPr lang="en-US" sz="3200" dirty="0" smtClean="0"/>
              <a:t>– </a:t>
            </a:r>
            <a:r>
              <a:rPr lang="ru-RU" sz="3200" dirty="0" smtClean="0"/>
              <a:t>вспомогательные глаголы</a:t>
            </a:r>
          </a:p>
          <a:p>
            <a:pPr algn="ctr"/>
            <a:r>
              <a:rPr lang="ru-RU" sz="3200" dirty="0" smtClean="0"/>
              <a:t>Только для отрицаний и вопросов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236475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381000"/>
            <a:ext cx="77724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Usually:</a:t>
            </a:r>
          </a:p>
          <a:p>
            <a:r>
              <a:rPr lang="en-US" sz="3600" dirty="0"/>
              <a:t>g</a:t>
            </a:r>
            <a:r>
              <a:rPr lang="en-US" sz="3600" dirty="0" smtClean="0"/>
              <a:t>o camping in summer  (I)</a:t>
            </a:r>
          </a:p>
          <a:p>
            <a:r>
              <a:rPr lang="en-US" sz="3600" dirty="0"/>
              <a:t>e</a:t>
            </a:r>
            <a:r>
              <a:rPr lang="en-US" sz="3600" dirty="0" smtClean="0"/>
              <a:t>at lunch at school  (he)</a:t>
            </a:r>
          </a:p>
          <a:p>
            <a:r>
              <a:rPr lang="en-US" sz="3600" dirty="0"/>
              <a:t>w</a:t>
            </a:r>
            <a:r>
              <a:rPr lang="en-US" sz="3600" dirty="0" smtClean="0"/>
              <a:t>ear warm clothes in winter  (they)</a:t>
            </a:r>
            <a:endParaRPr lang="ru-RU" sz="3600" dirty="0" smtClean="0"/>
          </a:p>
          <a:p>
            <a:endParaRPr lang="en-US" sz="3600" dirty="0" smtClean="0"/>
          </a:p>
          <a:p>
            <a:r>
              <a:rPr lang="en-US" sz="3600" b="1" dirty="0" smtClean="0">
                <a:solidFill>
                  <a:srgbClr val="FFFF00"/>
                </a:solidFill>
              </a:rPr>
              <a:t>Now:</a:t>
            </a:r>
          </a:p>
          <a:p>
            <a:r>
              <a:rPr lang="en-US" sz="3600" dirty="0"/>
              <a:t>l</a:t>
            </a:r>
            <a:r>
              <a:rPr lang="en-US" sz="3600" dirty="0" smtClean="0"/>
              <a:t>isten to music  (I)</a:t>
            </a:r>
          </a:p>
          <a:p>
            <a:r>
              <a:rPr lang="en-US" sz="3600" dirty="0"/>
              <a:t>w</a:t>
            </a:r>
            <a:r>
              <a:rPr lang="en-US" sz="3600" dirty="0" smtClean="0"/>
              <a:t>ear a uniform  (she)</a:t>
            </a:r>
          </a:p>
          <a:p>
            <a:r>
              <a:rPr lang="en-US" sz="3600" dirty="0"/>
              <a:t>t</a:t>
            </a:r>
            <a:r>
              <a:rPr lang="en-US" sz="3600" dirty="0" smtClean="0"/>
              <a:t>alk to a friend  (you)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600566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404664"/>
            <a:ext cx="81369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/>
              <a:t>My plane </a:t>
            </a:r>
            <a:r>
              <a:rPr lang="en-US" sz="4000" dirty="0" smtClean="0">
                <a:solidFill>
                  <a:srgbClr val="FFFF00"/>
                </a:solidFill>
              </a:rPr>
              <a:t>starts</a:t>
            </a:r>
            <a:r>
              <a:rPr lang="en-US" sz="4000" dirty="0" smtClean="0"/>
              <a:t> at 7 o’clock.</a:t>
            </a:r>
          </a:p>
          <a:p>
            <a:pPr algn="ctr"/>
            <a:r>
              <a:rPr lang="en-US" sz="4000" dirty="0" smtClean="0"/>
              <a:t>Present Simple </a:t>
            </a:r>
            <a:r>
              <a:rPr lang="ru-RU" sz="4000" dirty="0" smtClean="0"/>
              <a:t>(действие происходит по расписанию)</a:t>
            </a:r>
          </a:p>
          <a:p>
            <a:pPr algn="ctr"/>
            <a:endParaRPr lang="ru-RU" sz="4000" dirty="0"/>
          </a:p>
          <a:p>
            <a:pPr algn="just"/>
            <a:r>
              <a:rPr lang="en-US" sz="4000" dirty="0" smtClean="0"/>
              <a:t>We </a:t>
            </a:r>
            <a:r>
              <a:rPr lang="en-US" sz="4000" dirty="0" smtClean="0">
                <a:solidFill>
                  <a:srgbClr val="FFFF00"/>
                </a:solidFill>
              </a:rPr>
              <a:t>are going to</a:t>
            </a:r>
            <a:r>
              <a:rPr lang="en-US" sz="4000" dirty="0" smtClean="0"/>
              <a:t> </a:t>
            </a:r>
            <a:r>
              <a:rPr lang="en-US" sz="4000" dirty="0" smtClean="0"/>
              <a:t>watch a film tonight</a:t>
            </a:r>
            <a:r>
              <a:rPr lang="en-US" sz="4000" dirty="0" smtClean="0"/>
              <a:t>.</a:t>
            </a:r>
          </a:p>
          <a:p>
            <a:pPr algn="ctr"/>
            <a:r>
              <a:rPr lang="en-US" sz="4000" dirty="0" smtClean="0"/>
              <a:t>Present Continuous (</a:t>
            </a:r>
            <a:r>
              <a:rPr lang="ru-RU" sz="4000" dirty="0" smtClean="0"/>
              <a:t>действие запланировано на ближайшее будущее)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4042317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46</TotalTime>
  <Words>206</Words>
  <Application>Microsoft Office PowerPoint</Application>
  <PresentationFormat>Экран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Базовая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Хозяин</dc:creator>
  <cp:lastModifiedBy>Хозяин</cp:lastModifiedBy>
  <cp:revision>5</cp:revision>
  <dcterms:created xsi:type="dcterms:W3CDTF">2017-12-15T13:29:18Z</dcterms:created>
  <dcterms:modified xsi:type="dcterms:W3CDTF">2019-09-03T16:15:26Z</dcterms:modified>
</cp:coreProperties>
</file>