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70" r:id="rId5"/>
    <p:sldId id="256" r:id="rId6"/>
    <p:sldId id="271" r:id="rId7"/>
    <p:sldId id="257" r:id="rId8"/>
    <p:sldId id="258" r:id="rId9"/>
    <p:sldId id="259" r:id="rId10"/>
    <p:sldId id="267" r:id="rId11"/>
    <p:sldId id="272" r:id="rId12"/>
    <p:sldId id="261" r:id="rId13"/>
    <p:sldId id="273" r:id="rId14"/>
    <p:sldId id="262" r:id="rId15"/>
    <p:sldId id="274" r:id="rId16"/>
    <p:sldId id="263" r:id="rId17"/>
    <p:sldId id="275" r:id="rId18"/>
    <p:sldId id="276" r:id="rId19"/>
    <p:sldId id="277" r:id="rId20"/>
    <p:sldId id="26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49" autoAdjust="0"/>
    <p:restoredTop sz="94660"/>
  </p:normalViewPr>
  <p:slideViewPr>
    <p:cSldViewPr>
      <p:cViewPr varScale="1">
        <p:scale>
          <a:sx n="65" d="100"/>
          <a:sy n="65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BF8C-AEF0-49A4-84CF-039F27E518BD}" type="datetimeFigureOut">
              <a:rPr lang="ru-RU" smtClean="0"/>
              <a:t>21.04.2018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B35A-C8FF-4C9B-967F-BA918F5BE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542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BF8C-AEF0-49A4-84CF-039F27E518BD}" type="datetimeFigureOut">
              <a:rPr lang="ru-RU" smtClean="0"/>
              <a:t>21.04.2018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B35A-C8FF-4C9B-967F-BA918F5BE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909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BF8C-AEF0-49A4-84CF-039F27E518BD}" type="datetimeFigureOut">
              <a:rPr lang="ru-RU" smtClean="0"/>
              <a:t>21.04.2018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B35A-C8FF-4C9B-967F-BA918F5BE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090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678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759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117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629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456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7779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7580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192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BF8C-AEF0-49A4-84CF-039F27E518BD}" type="datetimeFigureOut">
              <a:rPr lang="ru-RU" smtClean="0"/>
              <a:t>21.04.2018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B35A-C8FF-4C9B-967F-BA918F5BE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1814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9094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055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0213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0793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2354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9476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9245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9079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7917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519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BF8C-AEF0-49A4-84CF-039F27E518BD}" type="datetimeFigureOut">
              <a:rPr lang="ru-RU" smtClean="0"/>
              <a:t>21.04.2018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B35A-C8FF-4C9B-967F-BA918F5BE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2887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1467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0203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0614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3641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BF8C-AEF0-49A4-84CF-039F27E518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B35A-C8FF-4C9B-967F-BA918F5BE6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6490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BF8C-AEF0-49A4-84CF-039F27E518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B35A-C8FF-4C9B-967F-BA918F5BE6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5620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BF8C-AEF0-49A4-84CF-039F27E518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B35A-C8FF-4C9B-967F-BA918F5BE6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8759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BF8C-AEF0-49A4-84CF-039F27E518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B35A-C8FF-4C9B-967F-BA918F5BE6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6193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BF8C-AEF0-49A4-84CF-039F27E518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B35A-C8FF-4C9B-967F-BA918F5BE6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3023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BF8C-AEF0-49A4-84CF-039F27E518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B35A-C8FF-4C9B-967F-BA918F5BE6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903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BF8C-AEF0-49A4-84CF-039F27E518BD}" type="datetimeFigureOut">
              <a:rPr lang="ru-RU" smtClean="0"/>
              <a:t>21.04.2018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B35A-C8FF-4C9B-967F-BA918F5BE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2899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BF8C-AEF0-49A4-84CF-039F27E518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B35A-C8FF-4C9B-967F-BA918F5BE6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919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BF8C-AEF0-49A4-84CF-039F27E518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B35A-C8FF-4C9B-967F-BA918F5BE6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1644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BF8C-AEF0-49A4-84CF-039F27E518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B35A-C8FF-4C9B-967F-BA918F5BE6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0418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BF8C-AEF0-49A4-84CF-039F27E518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B35A-C8FF-4C9B-967F-BA918F5BE6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6241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BF8C-AEF0-49A4-84CF-039F27E518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B35A-C8FF-4C9B-967F-BA918F5BE6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588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BF8C-AEF0-49A4-84CF-039F27E518BD}" type="datetimeFigureOut">
              <a:rPr lang="ru-RU" smtClean="0"/>
              <a:t>21.04.2018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B35A-C8FF-4C9B-967F-BA918F5BE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963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BF8C-AEF0-49A4-84CF-039F27E518BD}" type="datetimeFigureOut">
              <a:rPr lang="ru-RU" smtClean="0"/>
              <a:t>21.04.2018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B35A-C8FF-4C9B-967F-BA918F5BE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812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BF8C-AEF0-49A4-84CF-039F27E518BD}" type="datetimeFigureOut">
              <a:rPr lang="ru-RU" smtClean="0"/>
              <a:t>21.04.2018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B35A-C8FF-4C9B-967F-BA918F5BE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747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BF8C-AEF0-49A4-84CF-039F27E518BD}" type="datetimeFigureOut">
              <a:rPr lang="ru-RU" smtClean="0"/>
              <a:t>21.04.2018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B35A-C8FF-4C9B-967F-BA918F5BE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320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5BF8C-AEF0-49A4-84CF-039F27E518BD}" type="datetimeFigureOut">
              <a:rPr lang="ru-RU" smtClean="0"/>
              <a:t>21.04.2018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B35A-C8FF-4C9B-967F-BA918F5BE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46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5BF8C-AEF0-49A4-84CF-039F27E518BD}" type="datetimeFigureOut">
              <a:rPr lang="ru-RU" smtClean="0"/>
              <a:t>21.04.2018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AB35A-C8FF-4C9B-967F-BA918F5BE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215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618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307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5BF8C-AEF0-49A4-84CF-039F27E518B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AB35A-C8FF-4C9B-967F-BA918F5BE6B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628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463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944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0220" y="1052736"/>
            <a:ext cx="8496944" cy="4081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6000" dirty="0" smtClean="0">
                <a:latin typeface="Times New Roman" panose="02020603050405020304" pitchFamily="18" charset="0"/>
                <a:cs typeface="Times New Roman" pitchFamily="18" charset="0"/>
              </a:rPr>
              <a:t>СОПЕРЕЖИВАНИЕ</a:t>
            </a:r>
            <a:endParaRPr lang="ru-RU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6000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СОЧУВСТВИЕ</a:t>
            </a:r>
          </a:p>
          <a:p>
            <a:pPr algn="ctr">
              <a:lnSpc>
                <a:spcPct val="150000"/>
              </a:lnSpc>
            </a:pP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НАБЛЮДАТЕЛЬНОСТЬ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34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197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410445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79912" y="2204864"/>
            <a:ext cx="51125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Добротой часто можно причинить вред, поэтому, когда хочешь сделать добро, тщательно обдумай.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Хун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Цзычен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18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528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Неразумная доброта 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036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243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D:\old\Мои документы\Мои рисунки\Разное-разное\фон2\OC\bl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 smtClean="0">
                <a:solidFill>
                  <a:srgbClr val="FFFF00"/>
                </a:solidFill>
              </a:rPr>
              <a:t>СИНКВЕЙН </a:t>
            </a:r>
            <a:r>
              <a:rPr lang="en-US" b="1" i="1" u="sng" dirty="0" smtClean="0">
                <a:solidFill>
                  <a:srgbClr val="FFFF00"/>
                </a:solidFill>
              </a:rPr>
              <a:t>-</a:t>
            </a:r>
            <a:r>
              <a:rPr lang="ru-RU" b="1" i="1" u="sng" dirty="0" smtClean="0">
                <a:solidFill>
                  <a:srgbClr val="FFFF00"/>
                </a:solidFill>
              </a:rPr>
              <a:t>ХУДОЖЕСТВЕННАЯ  ФОРМА  ПИСЬМЕННОЙ  РЕФЛЕКСИИ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1.Тема или предмет(одно существительное)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2.Описание предмета(два прилагательных)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3.Действие предмета(три глагола)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4.Ваше отношение к предмету(четыре слова)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5.Синоним, ассоциация к первому слову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(одно слово)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9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88024" y="332657"/>
            <a:ext cx="3888432" cy="2592287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Василий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Александрович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Сухомлинский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3501008"/>
            <a:ext cx="3600400" cy="1080120"/>
          </a:xfrm>
        </p:spPr>
        <p:txBody>
          <a:bodyPr>
            <a:normAutofit/>
          </a:bodyPr>
          <a:lstStyle/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vp-ch.ru/sites/default/files/Suhomlinskii/Suhomlinskii%20Vasilii%20Aleksandrovich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3960440" cy="518457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5148064" y="3284984"/>
            <a:ext cx="3384376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Выдающийся советский педагог-новатор. Член-корреспондент Академии педагогических наук СССР, кандидат педагогических наук, заслуженный учитель школы Украинской ССР, Герой Социалистического Труда.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Родился: 28 сентября 1918 г.,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в с. Васильевка, Херсонской губернии в семье деревенского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плотника.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5733256"/>
            <a:ext cx="3550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28.09.1918 – 02.09.1970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ÐÐ°ÑÐ¸Ð»Ð¸Ð¹ ÐÐ»ÐµÐºÑÐ°Ð½Ð´ÑÐ¾Ð²Ð¸Ñ Ð¡ÑÑÐ¾Ð¼Ð»Ð¸Ð½ÑÐºÐ¸Ð¹ (1918â1970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931"/>
            <a:ext cx="9144000" cy="684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65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058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1.gstatic.com/images?q=tbn:ANd9GcRsHq1B0sPK1TYN_ISmrswxdJ96GDYExP4vm8CllIzLUNyNCxT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1988840"/>
            <a:ext cx="6304437" cy="4195319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620688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Полтавский педагогический институт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29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32387"/>
            <a:ext cx="4545855" cy="3405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208"/>
            <a:ext cx="4147951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06" y="3222544"/>
            <a:ext cx="4163165" cy="341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04048" y="1052736"/>
            <a:ext cx="3312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Павлышская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редняя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школа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13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rofi-rus.narod.ru/semya/sukhomlinskij-v..-serdtse-otdaju-detjam.files/100134353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3456384" cy="51125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932040" y="2276872"/>
            <a:ext cx="30963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На любви к детям</a:t>
            </a:r>
          </a:p>
          <a:p>
            <a:pPr algn="ctr"/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ержится мир.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945" y="836712"/>
            <a:ext cx="3840966" cy="5136648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617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4876" y="357166"/>
            <a:ext cx="42862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	</a:t>
            </a:r>
            <a:r>
              <a:rPr lang="ru-RU" b="1" dirty="0" smtClean="0">
                <a:solidFill>
                  <a:prstClr val="black"/>
                </a:solidFill>
              </a:rPr>
              <a:t>Впереди было много планов, но 2 сентября 1970 года сердце Василия Александровича Сухомлинского перестало биться. Ему суждено было родиться и умереть в сентябре, и это символично. Потому что сентябрь - это начало нового учебного года.</a:t>
            </a:r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4" name="Picture 8" descr="&amp;Pcy;&amp;ocy;&amp;scy;&amp;iecy;&amp;lcy;&amp;ocy;&amp;kcy; &amp;Pcy;&amp;acy;&amp;vcy;&amp;lcy;&amp;ycy;&amp;shcy;. &amp;Ncy;&amp;acy;&amp;dcy;&amp;gcy;&amp;rcy;&amp;ocy;&amp;bcy;&amp;ncy;&amp;ycy;&amp;jcy; &amp;pcy;&amp;acy;&amp;mcy;&amp;yacy;&amp;tcy;&amp;ncy;&amp;icy;&amp;kcy; &amp;Vcy;&amp;acy;&amp;scy;&amp;icy;&amp;lcy;&amp;icy;&amp;yacy; &amp;Scy;&amp;ucy;&amp;khcy;&amp;ocy;&amp;mcy;&amp;lcy;&amp;icy;&amp;ncy;&amp;scy;&amp;kcy;&amp;ocy;&amp;gcy;&amp;ocy; &amp;Kcy;&amp;icy;&amp;rcy;&amp;ocy;&amp;vcy;&amp;ocy;&amp;gcy;&amp;rcy;&amp;acy;&amp;dcy;&amp;scy;&amp;kcy;&amp;acy;&amp;yacy; &amp;ocy;&amp;bcy;&amp;lcy;&amp;acy;&amp;scy;&amp;tcy;&amp;softcy; &amp;Fcy;&amp;ocy;&amp;tcy;&amp;ocy; &amp;Ucy;&amp;kcy;&amp;rcy;&amp;acy;&amp;icy;&amp;ncy;&amp;ycy;"/>
          <p:cNvPicPr>
            <a:picLocks noChangeAspect="1" noChangeArrowheads="1"/>
          </p:cNvPicPr>
          <p:nvPr/>
        </p:nvPicPr>
        <p:blipFill>
          <a:blip r:embed="rId2"/>
          <a:srcRect t="4882"/>
          <a:stretch>
            <a:fillRect/>
          </a:stretch>
        </p:blipFill>
        <p:spPr bwMode="auto">
          <a:xfrm>
            <a:off x="1785918" y="214290"/>
            <a:ext cx="2500330" cy="3672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643042" y="3929066"/>
            <a:ext cx="2786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</a:rPr>
              <a:t>Поселок Павлыш. Надгробный памятник Василия Сухомлинского </a:t>
            </a:r>
            <a:endParaRPr lang="ru-RU" sz="1200" dirty="0">
              <a:solidFill>
                <a:prstClr val="black"/>
              </a:solidFill>
            </a:endParaRPr>
          </a:p>
        </p:txBody>
      </p:sp>
      <p:pic>
        <p:nvPicPr>
          <p:cNvPr id="7" name="Picture 4" descr="&amp;Mcy;&amp;iecy;&amp;mcy;&amp;ocy;&amp;rcy;&amp;icy;&amp;acy;&amp;lcy;&amp;softcy;&amp;ncy;&amp;acy;&amp;yacy; &amp;dcy;&amp;ocy;&amp;scy;&amp;kcy;&amp;acy; &amp;vcy; &amp;pcy;&amp;ocy;&amp;scy;&amp;iocy;&amp;lcy;&amp;kcy;&amp;iecy; &amp;Pcy;&amp;acy;&amp;vcy;&amp;lcy;&amp;ycy;&amp;sh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714620"/>
            <a:ext cx="3000396" cy="3322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929322" y="6072206"/>
            <a:ext cx="28497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</a:rPr>
              <a:t>Мемориальная доска в посёлке Павлыш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85852" y="471488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      На гранитном обелиске в Павлыше высечены две даты: 28.09.1918 - 02.09.1970. В начале каждого учебного года сегодняшние ученики и учителя </a:t>
            </a:r>
            <a:r>
              <a:rPr lang="ru-RU" b="1" dirty="0" err="1" smtClean="0">
                <a:solidFill>
                  <a:prstClr val="black"/>
                </a:solidFill>
              </a:rPr>
              <a:t>Павлышской</a:t>
            </a:r>
            <a:r>
              <a:rPr lang="ru-RU" b="1" dirty="0" smtClean="0">
                <a:solidFill>
                  <a:prstClr val="black"/>
                </a:solidFill>
              </a:rPr>
              <a:t> школы постоянно посещают могилу выдающегося педагога-земляка.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13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950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86265"/>
            <a:ext cx="7984349" cy="5328592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67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Нежнос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162</Words>
  <Application>Microsoft Office PowerPoint</Application>
  <PresentationFormat>Экран (4:3)</PresentationFormat>
  <Paragraphs>26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Тема Office</vt:lpstr>
      <vt:lpstr>Нежность</vt:lpstr>
      <vt:lpstr>1_Тема Office</vt:lpstr>
      <vt:lpstr>2_Тема Office</vt:lpstr>
      <vt:lpstr>Презентация PowerPoint</vt:lpstr>
      <vt:lpstr>Василий Александрович Сухомлинский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СИНКВЕЙН -ХУДОЖЕСТВЕННАЯ  ФОРМА  ПИСЬМЕННОЙ  РЕФЛЕКСИИ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Василий Александрович Сухомлинский</dc:title>
  <dc:creator>Анатолий Васильевич</dc:creator>
  <cp:lastModifiedBy>Виктория Тен</cp:lastModifiedBy>
  <cp:revision>18</cp:revision>
  <dcterms:created xsi:type="dcterms:W3CDTF">2014-04-22T03:43:55Z</dcterms:created>
  <dcterms:modified xsi:type="dcterms:W3CDTF">2018-04-21T00:55:20Z</dcterms:modified>
</cp:coreProperties>
</file>