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3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2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892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74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9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388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09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3480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756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201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03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64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39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92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8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96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17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71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53699A-AB36-442C-A2BA-FE7AC1E6750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60F98F-BBC3-4929-A760-1376C0794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361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426" y="4301068"/>
            <a:ext cx="4562901" cy="2154323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04968"/>
            <a:ext cx="8534400" cy="379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 Какая     безмерная тяжесть  на женские плечи легла»</a:t>
            </a:r>
            <a:endParaRPr lang="ru-RU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2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88" y="508378"/>
            <a:ext cx="5105829" cy="4228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55" y="1942382"/>
            <a:ext cx="5530069" cy="414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9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8" y="68580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1279793"/>
            <a:ext cx="6737023" cy="50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5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515378">
            <a:off x="2080202" y="1344818"/>
            <a:ext cx="682388" cy="1132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23932">
            <a:off x="8654683" y="1499685"/>
            <a:ext cx="1127858" cy="823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94025">
            <a:off x="5489298" y="3669295"/>
            <a:ext cx="1127858" cy="823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819" y="2554467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сестра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4544" y="4673499"/>
            <a:ext cx="41713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мать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3558" y="2554467"/>
            <a:ext cx="2468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Жена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553" y="207245"/>
            <a:ext cx="5101319" cy="31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1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813" y="385674"/>
            <a:ext cx="8924542" cy="5912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13" y="385674"/>
            <a:ext cx="8981552" cy="5912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812" y="385673"/>
            <a:ext cx="8981553" cy="59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1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353" y="1025603"/>
            <a:ext cx="5456409" cy="4092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2" y="1025603"/>
            <a:ext cx="6030487" cy="40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70" y="98945"/>
            <a:ext cx="10178268" cy="65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498" y="126242"/>
            <a:ext cx="9567768" cy="65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8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56" r="22203"/>
          <a:stretch/>
        </p:blipFill>
        <p:spPr>
          <a:xfrm>
            <a:off x="3589313" y="2172614"/>
            <a:ext cx="3179929" cy="4231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949" r="15052"/>
          <a:stretch/>
        </p:blipFill>
        <p:spPr>
          <a:xfrm>
            <a:off x="82398" y="371202"/>
            <a:ext cx="3234521" cy="3602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636" y="241299"/>
            <a:ext cx="45624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9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2" y="-217212"/>
            <a:ext cx="10984624" cy="73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8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" y="1433016"/>
            <a:ext cx="5554709" cy="5093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3769" y="0"/>
            <a:ext cx="6388231" cy="502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55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12</Words>
  <Application>Microsoft Office PowerPoint</Application>
  <PresentationFormat>Произвольный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*</cp:lastModifiedBy>
  <cp:revision>9</cp:revision>
  <dcterms:created xsi:type="dcterms:W3CDTF">2015-01-16T20:23:18Z</dcterms:created>
  <dcterms:modified xsi:type="dcterms:W3CDTF">2015-01-18T13:39:33Z</dcterms:modified>
</cp:coreProperties>
</file>