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58" r:id="rId6"/>
    <p:sldId id="267" r:id="rId7"/>
    <p:sldId id="259" r:id="rId8"/>
    <p:sldId id="268" r:id="rId9"/>
    <p:sldId id="261" r:id="rId10"/>
    <p:sldId id="262" r:id="rId11"/>
    <p:sldId id="260" r:id="rId12"/>
    <p:sldId id="264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060E-39BD-44F2-85EB-BC1AD8DCE20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CB74-A7D5-45EC-86B1-4E964B691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060E-39BD-44F2-85EB-BC1AD8DCE20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CB74-A7D5-45EC-86B1-4E964B691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060E-39BD-44F2-85EB-BC1AD8DCE20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CB74-A7D5-45EC-86B1-4E964B691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060E-39BD-44F2-85EB-BC1AD8DCE20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CB74-A7D5-45EC-86B1-4E964B691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060E-39BD-44F2-85EB-BC1AD8DCE20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CB74-A7D5-45EC-86B1-4E964B691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060E-39BD-44F2-85EB-BC1AD8DCE20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CB74-A7D5-45EC-86B1-4E964B691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060E-39BD-44F2-85EB-BC1AD8DCE20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CB74-A7D5-45EC-86B1-4E964B691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060E-39BD-44F2-85EB-BC1AD8DCE20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CB74-A7D5-45EC-86B1-4E964B691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060E-39BD-44F2-85EB-BC1AD8DCE20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CB74-A7D5-45EC-86B1-4E964B691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060E-39BD-44F2-85EB-BC1AD8DCE20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CB74-A7D5-45EC-86B1-4E964B691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060E-39BD-44F2-85EB-BC1AD8DCE20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CB74-A7D5-45EC-86B1-4E964B691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A060E-39BD-44F2-85EB-BC1AD8DCE200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ACB74-A7D5-45EC-86B1-4E964B6917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264320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ДВОРЕЦ СПОРТА </a:t>
            </a:r>
            <a:br>
              <a:rPr lang="ru-RU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ОЛИМП»</a:t>
            </a:r>
            <a:endParaRPr lang="ru-RU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2392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 это спортивный инвентарь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70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14346" y="1500174"/>
            <a:ext cx="3143272" cy="3143272"/>
          </a:xfrm>
        </p:spPr>
      </p:pic>
      <p:pic>
        <p:nvPicPr>
          <p:cNvPr id="8" name="Рисунок 7" descr="6372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1500174"/>
            <a:ext cx="3147258" cy="3071834"/>
          </a:xfrm>
          <a:prstGeom prst="rect">
            <a:avLst/>
          </a:prstGeom>
        </p:spPr>
      </p:pic>
      <p:pic>
        <p:nvPicPr>
          <p:cNvPr id="9" name="Рисунок 8" descr="1510830676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1571612"/>
            <a:ext cx="2857488" cy="2965251"/>
          </a:xfrm>
          <a:prstGeom prst="rect">
            <a:avLst/>
          </a:prstGeom>
        </p:spPr>
      </p:pic>
      <p:pic>
        <p:nvPicPr>
          <p:cNvPr id="10" name="Содержимое 3" descr="92392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0034" y="2071678"/>
            <a:ext cx="70723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i="1" dirty="0" smtClean="0"/>
              <a:t>5 </a:t>
            </a:r>
            <a:r>
              <a:rPr lang="ru-RU" sz="9600" b="1" i="1" dirty="0" smtClean="0"/>
              <a:t>тур</a:t>
            </a:r>
            <a:endParaRPr lang="ru-RU" sz="9600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2392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58345" cy="6858000"/>
          </a:xfrm>
        </p:spPr>
      </p:pic>
      <p:pic>
        <p:nvPicPr>
          <p:cNvPr id="16" name="Рисунок 15" descr="16gIxtAjOM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876"/>
            <a:ext cx="4214842" cy="3071810"/>
          </a:xfrm>
          <a:prstGeom prst="snip2Diag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7" name="Рисунок 16" descr="shah_zal_big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14290"/>
            <a:ext cx="3929058" cy="2928958"/>
          </a:xfrm>
          <a:prstGeom prst="snip2Diag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3" name="Рисунок 12" descr="img9913.jp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85728"/>
            <a:ext cx="4071966" cy="2714644"/>
          </a:xfrm>
          <a:prstGeom prst="snip2Diag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 flipH="1">
            <a:off x="357158" y="285728"/>
            <a:ext cx="714380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 flipH="1">
            <a:off x="5000628" y="214290"/>
            <a:ext cx="714380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 flipH="1">
            <a:off x="357158" y="3571876"/>
            <a:ext cx="714380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66NxPnz_zb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3571876"/>
            <a:ext cx="4071934" cy="2928958"/>
          </a:xfrm>
          <a:prstGeom prst="snip2Diag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8" name="Rectangle 8"/>
          <p:cNvSpPr>
            <a:spLocks noChangeArrowheads="1"/>
          </p:cNvSpPr>
          <p:nvPr/>
        </p:nvSpPr>
        <p:spPr bwMode="auto">
          <a:xfrm flipH="1">
            <a:off x="5000628" y="3571876"/>
            <a:ext cx="714380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2392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5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8800" b="1" i="1" dirty="0" smtClean="0"/>
              <a:t>ФИНАЛ</a:t>
            </a:r>
            <a:endParaRPr lang="ru-RU" sz="8800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игру!</a:t>
            </a:r>
            <a:endParaRPr lang="ru-RU" dirty="0"/>
          </a:p>
        </p:txBody>
      </p:sp>
      <p:pic>
        <p:nvPicPr>
          <p:cNvPr id="5" name="Рисунок 4" descr="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2392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2928958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latin typeface="+mn-lt"/>
              </a:rPr>
              <a:t>1 тур</a:t>
            </a:r>
            <a:endParaRPr lang="ru-RU" sz="9600" b="1" i="1" dirty="0">
              <a:latin typeface="+mn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3" descr="92392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5" cy="6858000"/>
          </a:xfrm>
          <a:prstGeom prst="rect">
            <a:avLst/>
          </a:prstGeom>
        </p:spPr>
      </p:pic>
      <p:pic>
        <p:nvPicPr>
          <p:cNvPr id="7" name="Рисунок 6" descr="943e6592dfa8e59b6e4044e01bada9084fbe9e3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714752"/>
            <a:ext cx="4071966" cy="2857520"/>
          </a:xfrm>
          <a:prstGeom prst="rect">
            <a:avLst/>
          </a:prstGeom>
        </p:spPr>
      </p:pic>
      <p:pic>
        <p:nvPicPr>
          <p:cNvPr id="8" name="Рисунок 7" descr="dvorec-sporta-nadezhda-rossi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214290"/>
            <a:ext cx="3786214" cy="2643206"/>
          </a:xfrm>
          <a:prstGeom prst="rect">
            <a:avLst/>
          </a:prstGeom>
        </p:spPr>
      </p:pic>
      <p:pic>
        <p:nvPicPr>
          <p:cNvPr id="9" name="Рисунок 8" descr="img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714752"/>
            <a:ext cx="4357718" cy="2857520"/>
          </a:xfrm>
          <a:prstGeom prst="rect">
            <a:avLst/>
          </a:prstGeom>
        </p:spPr>
      </p:pic>
      <p:sp>
        <p:nvSpPr>
          <p:cNvPr id="5121" name="Rectangle 1"/>
          <p:cNvSpPr>
            <a:spLocks noGrp="1" noChangeArrowheads="1"/>
          </p:cNvSpPr>
          <p:nvPr>
            <p:ph idx="1"/>
          </p:nvPr>
        </p:nvSpPr>
        <p:spPr bwMode="auto">
          <a:xfrm rot="10800000" flipV="1">
            <a:off x="-2" y="2799188"/>
            <a:ext cx="87154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ПОДНИМИТЕ ТАБЛИЧКУ С НОМЕРОМ НА КОТОРОЙ ИЗОБРАЖЕН ДВОРЕЦ СПОРТА В НАШЕМ ГОРОДЕ?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 flipH="1">
            <a:off x="214282" y="3643314"/>
            <a:ext cx="714380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 flipH="1">
            <a:off x="4929190" y="214290"/>
            <a:ext cx="714380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 flipH="1">
            <a:off x="4857752" y="3714752"/>
            <a:ext cx="714380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Рисунок 28" descr="olimp_zdanie_big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95748"/>
            <a:ext cx="4143404" cy="2518872"/>
          </a:xfrm>
          <a:prstGeom prst="rect">
            <a:avLst/>
          </a:prstGeom>
        </p:spPr>
      </p:pic>
      <p:sp>
        <p:nvSpPr>
          <p:cNvPr id="31" name="Rectangle 8"/>
          <p:cNvSpPr>
            <a:spLocks noChangeArrowheads="1"/>
          </p:cNvSpPr>
          <p:nvPr/>
        </p:nvSpPr>
        <p:spPr bwMode="auto">
          <a:xfrm flipH="1">
            <a:off x="285720" y="214290"/>
            <a:ext cx="714380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2392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2928958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latin typeface="+mn-lt"/>
              </a:rPr>
              <a:t>2</a:t>
            </a:r>
            <a:r>
              <a:rPr lang="ru-RU" sz="9600" b="1" i="1" dirty="0" smtClean="0">
                <a:latin typeface="+mn-lt"/>
              </a:rPr>
              <a:t> тур</a:t>
            </a:r>
            <a:endParaRPr lang="ru-RU" sz="9600" b="1" i="1" dirty="0">
              <a:latin typeface="+mn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2392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855" y="0"/>
            <a:ext cx="9157855" cy="6858000"/>
          </a:xfrm>
        </p:spPr>
      </p:pic>
      <p:pic>
        <p:nvPicPr>
          <p:cNvPr id="6" name="Рисунок 5" descr="img9913.jp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4500562" cy="2857520"/>
          </a:xfrm>
          <a:prstGeom prst="parallelogram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7" name="Рисунок 6" descr="yHUCtbCz0x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14290"/>
            <a:ext cx="4714876" cy="2893966"/>
          </a:xfrm>
          <a:prstGeom prst="parallelogram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8" name="Рисунок 7" descr="jITYI9aqcJ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7562"/>
            <a:ext cx="4500562" cy="3071834"/>
          </a:xfrm>
          <a:prstGeom prst="parallelogram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 flipH="1">
            <a:off x="1142976" y="214290"/>
            <a:ext cx="714380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 flipH="1">
            <a:off x="785786" y="3286124"/>
            <a:ext cx="714380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 flipH="1">
            <a:off x="5072066" y="214290"/>
            <a:ext cx="642942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22" descr="3WcKndW-h3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4" y="3357562"/>
            <a:ext cx="4857752" cy="3071834"/>
          </a:xfrm>
          <a:prstGeom prst="parallelogram">
            <a:avLst/>
          </a:prstGeom>
          <a:ln w="57150"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24" name="Rectangle 8"/>
          <p:cNvSpPr>
            <a:spLocks noChangeArrowheads="1"/>
          </p:cNvSpPr>
          <p:nvPr/>
        </p:nvSpPr>
        <p:spPr bwMode="auto">
          <a:xfrm flipH="1">
            <a:off x="4786314" y="3286124"/>
            <a:ext cx="714380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2392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2928958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latin typeface="+mn-lt"/>
              </a:rPr>
              <a:t>3 тур</a:t>
            </a:r>
            <a:endParaRPr lang="ru-RU" sz="9600" b="1" i="1" dirty="0">
              <a:latin typeface="+mn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2392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35834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cs typeface="Arabic Typesetting" pitchFamily="66" charset="-78"/>
              </a:rPr>
              <a:t>Соберите </a:t>
            </a:r>
            <a:r>
              <a:rPr lang="ru-RU" b="1" dirty="0" err="1" smtClean="0">
                <a:cs typeface="Arabic Typesetting" pitchFamily="66" charset="-78"/>
              </a:rPr>
              <a:t>пазлы</a:t>
            </a:r>
            <a:r>
              <a:rPr lang="ru-RU" b="1" dirty="0" smtClean="0">
                <a:cs typeface="Arabic Typesetting" pitchFamily="66" charset="-78"/>
              </a:rPr>
              <a:t>  из герба города Коряжма и эмблемы  « Олимпа»</a:t>
            </a:r>
            <a:endParaRPr lang="ru-RU" b="1" dirty="0">
              <a:cs typeface="Arabic Typesetting" pitchFamily="66" charset="-78"/>
            </a:endParaRPr>
          </a:p>
        </p:txBody>
      </p:sp>
      <p:pic>
        <p:nvPicPr>
          <p:cNvPr id="7" name="Рисунок 6" descr="16666_html_mcb358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000372"/>
            <a:ext cx="3548537" cy="3257375"/>
          </a:xfrm>
          <a:prstGeom prst="rect">
            <a:avLst/>
          </a:prstGeom>
        </p:spPr>
      </p:pic>
      <p:pic>
        <p:nvPicPr>
          <p:cNvPr id="8" name="Рисунок 7" descr="gerb.j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714488"/>
            <a:ext cx="3642773" cy="454132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2392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2928958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latin typeface="+mn-lt"/>
              </a:rPr>
              <a:t>4</a:t>
            </a:r>
            <a:r>
              <a:rPr lang="ru-RU" sz="9600" b="1" i="1" dirty="0" smtClean="0">
                <a:latin typeface="+mn-lt"/>
              </a:rPr>
              <a:t> тур</a:t>
            </a:r>
            <a:endParaRPr lang="ru-RU" sz="9600" b="1" i="1" dirty="0">
              <a:latin typeface="+mn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2392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6" y="0"/>
            <a:ext cx="9358345" cy="6858000"/>
          </a:xfrm>
        </p:spPr>
      </p:pic>
      <p:pic>
        <p:nvPicPr>
          <p:cNvPr id="11" name="Рисунок 10" descr="16gIxtAjOM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214290"/>
            <a:ext cx="3500462" cy="3429000"/>
          </a:xfrm>
          <a:prstGeom prst="diamond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Рисунок 5" descr="jITYI9aqc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1071546"/>
            <a:ext cx="3643338" cy="3714776"/>
          </a:xfrm>
          <a:prstGeom prst="diamond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Рисунок 6" descr="yHUCtbCz0x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-1"/>
            <a:ext cx="3500430" cy="3728755"/>
          </a:xfrm>
          <a:prstGeom prst="diamond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 flipH="1">
            <a:off x="1214414" y="0"/>
            <a:ext cx="714380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flipH="1">
            <a:off x="4143372" y="714356"/>
            <a:ext cx="714380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 flipH="1">
            <a:off x="7072330" y="0"/>
            <a:ext cx="714380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66NxPnz_zb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571852"/>
            <a:ext cx="4071934" cy="3286148"/>
          </a:xfrm>
          <a:prstGeom prst="diamond">
            <a:avLst/>
          </a:prstGeom>
          <a:ln w="38100">
            <a:solidFill>
              <a:srgbClr val="FF0000"/>
            </a:solidFill>
          </a:ln>
        </p:spPr>
      </p:pic>
      <p:pic>
        <p:nvPicPr>
          <p:cNvPr id="13" name="Рисунок 12" descr="UoCzO8Utr2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2066" y="3786190"/>
            <a:ext cx="3857620" cy="3071810"/>
          </a:xfrm>
          <a:prstGeom prst="diamond">
            <a:avLst/>
          </a:prstGeom>
          <a:ln w="38100">
            <a:solidFill>
              <a:srgbClr val="FF0000"/>
            </a:solidFill>
          </a:ln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 flipH="1">
            <a:off x="1643042" y="3571876"/>
            <a:ext cx="714380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 flipH="1">
            <a:off x="6643702" y="3786190"/>
            <a:ext cx="714380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62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ДВОРЕЦ СПОРТА  « ОЛИМП»</vt:lpstr>
      <vt:lpstr>1 тур</vt:lpstr>
      <vt:lpstr>Слайд 3</vt:lpstr>
      <vt:lpstr>2 тур</vt:lpstr>
      <vt:lpstr>Слайд 5</vt:lpstr>
      <vt:lpstr>3 тур</vt:lpstr>
      <vt:lpstr>Соберите пазлы  из герба города Коряжма и эмблемы  « Олимпа»</vt:lpstr>
      <vt:lpstr>4 тур</vt:lpstr>
      <vt:lpstr>Слайд 9</vt:lpstr>
      <vt:lpstr>Все это спортивный инвентарь 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47</cp:revision>
  <dcterms:created xsi:type="dcterms:W3CDTF">2018-05-16T04:32:55Z</dcterms:created>
  <dcterms:modified xsi:type="dcterms:W3CDTF">2018-05-22T06:23:08Z</dcterms:modified>
</cp:coreProperties>
</file>