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«Вектор. Действия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векторами в координатах»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29718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необходимо умножить вектор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 на 2. Вектор 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раза длиннее вектора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 направлен в ту же сторону (рассмотрите рисунок). Нетрудно увидеть, что каждая его координата тоже в два раза больше, чем 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вектора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000108"/>
            <a:ext cx="260034" cy="500066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500174"/>
            <a:ext cx="260034" cy="500066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00174"/>
            <a:ext cx="357158" cy="446448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8760" y="3143248"/>
            <a:ext cx="260034" cy="500066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087550"/>
            <a:ext cx="428628" cy="84178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847725"/>
            <a:ext cx="7393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072074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(2х</a:t>
            </a:r>
            <a:r>
              <a:rPr lang="ru-RU" sz="2400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2у</a:t>
            </a:r>
            <a:r>
              <a:rPr lang="ru-RU" sz="2400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s://static-interneturok.cdnvideo.ru/content/konspekt_image/341533/d6652c334b678b5b3cf9c643ce7f2105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214686"/>
            <a:ext cx="3429024" cy="33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ru-RU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9286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и обозначение вектора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198" t="42969" r="29722" b="28711"/>
          <a:stretch>
            <a:fillRect/>
          </a:stretch>
        </p:blipFill>
        <p:spPr bwMode="auto">
          <a:xfrm>
            <a:off x="1285852" y="3357562"/>
            <a:ext cx="701319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85786" y="1142984"/>
            <a:ext cx="800105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 – это направленный отрезок, для которого указано, какая из его граничных точек является началом, а какая – концом</a:t>
            </a:r>
            <a:r>
              <a:rPr lang="ru-RU" sz="2000" i="1" dirty="0" smtClean="0"/>
              <a:t>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A – начало вектора, B – его конец, то вектор обозначается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     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 также можно обозначать одной маленькой буквой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195918"/>
            <a:ext cx="290513" cy="366299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162878" cy="4524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(модуль) вектора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(или модуль) вектора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длина соответствующего отрезка AB. Обозначение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/>
              <a:t> </a:t>
            </a:r>
            <a:r>
              <a:rPr lang="ru-RU" sz="2400" dirty="0" smtClean="0"/>
              <a:t>|     |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=AB.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вектора равна нулю (совпадают начало и конец), то такой вектор называют нулевым.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714488"/>
            <a:ext cx="357190" cy="45037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285992"/>
            <a:ext cx="357190" cy="4503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Координаты вектора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7"/>
            <a:ext cx="8229600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Координаты вектора равны разности соответствующих координат конца и начала вектора.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точка А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начало некоторого вектора, точка А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его конец, то числа а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называются координатами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вектора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862390"/>
            <a:ext cx="571504" cy="41434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отрезка АВ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отрезка АВ, у которого А (х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(х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равна: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857628"/>
            <a:ext cx="5006299" cy="132398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вектора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вектора  равна квадратному корню из суммы квадратов его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координат. 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(х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х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тогда: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857628"/>
            <a:ext cx="4333897" cy="110014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Координаты суммы векторов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Сложить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найти вектор, координаты которого равны сумме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соответствующих координат данных векторов.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пусть есть векторы на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плоскости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=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=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тогда их сумму можно найти по формуле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+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+x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y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00438"/>
            <a:ext cx="285720" cy="549462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000504"/>
            <a:ext cx="285720" cy="549462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429000"/>
            <a:ext cx="221696" cy="642918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000504"/>
            <a:ext cx="221696" cy="6429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Координаты середины вектора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найти середину вектора по координатам нужно вычислить сумму координат начала и конца вектора и разделить на два.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пусть на плоскости заданы точки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и      B (x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y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вектора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середина О  находится по формуле: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500702"/>
            <a:ext cx="2857520" cy="891709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000504"/>
            <a:ext cx="357190" cy="47625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Произведение вектора на число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умножить вектор на число, нужно обе координаты вектора умножить на это число.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дан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 и его надо умножить на число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получим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=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857496"/>
            <a:ext cx="260034" cy="500066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429000"/>
            <a:ext cx="357190" cy="4464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273</Words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«Вектор. Действия над векторами в координатах»</vt:lpstr>
      <vt:lpstr>Определение и обозначение вектора</vt:lpstr>
      <vt:lpstr>Длина (модуль) вектора</vt:lpstr>
      <vt:lpstr>Координаты вектора</vt:lpstr>
      <vt:lpstr>Длина отрезка АВ</vt:lpstr>
      <vt:lpstr>Длина вектора</vt:lpstr>
      <vt:lpstr>Координаты суммы векторов</vt:lpstr>
      <vt:lpstr>Координаты середины вектора</vt:lpstr>
      <vt:lpstr>Произведение вектора на число</vt:lpstr>
      <vt:lpstr>Слайд 10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36</cp:revision>
  <dcterms:created xsi:type="dcterms:W3CDTF">2021-03-07T18:05:59Z</dcterms:created>
  <dcterms:modified xsi:type="dcterms:W3CDTF">2021-03-07T22:57:27Z</dcterms:modified>
</cp:coreProperties>
</file>