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228601"/>
            <a:ext cx="4572000" cy="914399"/>
          </a:xfrm>
        </p:spPr>
        <p:txBody>
          <a:bodyPr>
            <a:norm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13314" name="Picture 2" descr="Фрукты GLOBUS Бананы Premium Bananas Отзывы покупа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667000" cy="1905000"/>
          </a:xfrm>
          <a:prstGeom prst="rect">
            <a:avLst/>
          </a:prstGeom>
          <a:noFill/>
        </p:spPr>
      </p:pic>
      <p:pic>
        <p:nvPicPr>
          <p:cNvPr id="13316" name="Picture 4" descr="http://www.wallpage.ru/imgbig/wallpapers_11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2743200" cy="2133600"/>
          </a:xfrm>
          <a:prstGeom prst="rect">
            <a:avLst/>
          </a:prstGeom>
          <a:noFill/>
        </p:spPr>
      </p:pic>
      <p:pic>
        <p:nvPicPr>
          <p:cNvPr id="13326" name="Picture 14" descr="http://im2-tub-ru.yandex.net/i?id=01640b7ecf4e3fef116765f04cc4c85c-1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2514600" cy="2057400"/>
          </a:xfrm>
          <a:prstGeom prst="rect">
            <a:avLst/>
          </a:prstGeom>
          <a:noFill/>
        </p:spPr>
      </p:pic>
      <p:pic>
        <p:nvPicPr>
          <p:cNvPr id="2050" name="Picture 2" descr="Картинки по запросу фрукты картинки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886200"/>
            <a:ext cx="2286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2-tub-ru.yandex.net/i?id=3153ea62147daa955844f53b30857758-8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514600" cy="2286000"/>
          </a:xfrm>
          <a:prstGeom prst="rect">
            <a:avLst/>
          </a:prstGeom>
          <a:noFill/>
        </p:spPr>
      </p:pic>
      <p:pic>
        <p:nvPicPr>
          <p:cNvPr id="26630" name="Picture 6" descr="http://im3-tub-ru.yandex.net/i?id=2dbadd1ec92f65cac5b5889817e4ef29-7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2590800" cy="1752600"/>
          </a:xfrm>
          <a:prstGeom prst="rect">
            <a:avLst/>
          </a:prstGeom>
          <a:noFill/>
        </p:spPr>
      </p:pic>
      <p:pic>
        <p:nvPicPr>
          <p:cNvPr id="26632" name="Picture 8" descr="http://im1-tub-ru.yandex.net/i?id=8e4c3441bb46dbf18f960996a055ca18-1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05200"/>
            <a:ext cx="2743200" cy="2438400"/>
          </a:xfrm>
          <a:prstGeom prst="rect">
            <a:avLst/>
          </a:prstGeom>
          <a:noFill/>
        </p:spPr>
      </p:pic>
      <p:pic>
        <p:nvPicPr>
          <p:cNvPr id="26636" name="Picture 12" descr="http://im0-tub-ru.yandex.net/i?id=38e07a4f87f738b9ddbe0839a298142f-7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657600"/>
            <a:ext cx="3276600" cy="2514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90800" y="30480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Что лишнее?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28600"/>
            <a:ext cx="350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Что лишнее?</a:t>
            </a:r>
            <a:endParaRPr lang="ru-RU" sz="4400" dirty="0"/>
          </a:p>
        </p:txBody>
      </p:sp>
      <p:pic>
        <p:nvPicPr>
          <p:cNvPr id="1026" name="Picture 2" descr="Картинки по запросу ягоды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8041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ягоды картинки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071937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ягоды картинки для дет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114800"/>
            <a:ext cx="28956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ягоды картинки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4202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Что лишнее?</a:t>
            </a:r>
          </a:p>
        </p:txBody>
      </p:sp>
      <p:pic>
        <p:nvPicPr>
          <p:cNvPr id="3074" name="Picture 2" descr="Картинки по запросу домашние животн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3643"/>
            <a:ext cx="3048000" cy="20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домашние животные картинки для де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54774"/>
            <a:ext cx="3429000" cy="22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3-tub-ru.yandex.net/i?id=4b522b7d50386cfe00fa1f83140f8301-0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438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58b342950516a9e3e824ff9cff4ef924-69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2667000" y="197048"/>
            <a:ext cx="327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Что лишнее?</a:t>
            </a:r>
            <a:endParaRPr lang="ru-RU" sz="4400" dirty="0"/>
          </a:p>
        </p:txBody>
      </p:sp>
      <p:pic>
        <p:nvPicPr>
          <p:cNvPr id="2050" name="Picture 2" descr="Конспект по развитию связной речи и лексико-грамматических к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0574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Животные HAPPY KID - купить в интернет магазине Викимарт. Большой выбор детских игрушек по различным цена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810000"/>
            <a:ext cx="2667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3-tub-ru.yandex.net/i?id=8eb1c500e41699fed6ad09f46b96ace1-7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9975"/>
            <a:ext cx="33051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2-tub-ru.yandex.net/i?id=d2b392220c74ea6be77fbf6c260ddc0d-13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5900"/>
            <a:ext cx="2667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6586" y="304800"/>
            <a:ext cx="3264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Что лишнее?</a:t>
            </a:r>
            <a:endParaRPr lang="ru-RU" sz="4400" dirty="0"/>
          </a:p>
        </p:txBody>
      </p:sp>
      <p:pic>
        <p:nvPicPr>
          <p:cNvPr id="3074" name="Picture 2" descr="http://im3-tub-ru.yandex.net/i?id=beb5370d543e7148421baf29834cf464-12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565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итё - качественная детская обувь. Demar Twister Lux Print амети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74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Непромокаемая одежда для детей ruk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279129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lay Today Для Детей :: magazineco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8112"/>
            <a:ext cx="373099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5091" y="304800"/>
            <a:ext cx="3264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Что лишнее?</a:t>
            </a:r>
            <a:endParaRPr lang="ru-RU" sz="4400" dirty="0"/>
          </a:p>
        </p:txBody>
      </p:sp>
      <p:pic>
        <p:nvPicPr>
          <p:cNvPr id="4098" name="Picture 2" descr="Женская Шапка :: goods-low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886200"/>
            <a:ext cx="32670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дежда для девочек Розовый сл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66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31082_1_med 1.jpg - Просмотр картинки - Хостинг картинок и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3394"/>
            <a:ext cx="2819400" cy="21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етские ботинки - Фото 12 - Мужская и женская обувь - Предметы - Фото сай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3162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4800"/>
            <a:ext cx="3264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Что лишнее?</a:t>
            </a:r>
            <a:endParaRPr lang="ru-RU" sz="4400" dirty="0"/>
          </a:p>
        </p:txBody>
      </p:sp>
      <p:pic>
        <p:nvPicPr>
          <p:cNvPr id="5122" name="Picture 2" descr="Скачать Мебель картинки для детей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6628"/>
            <a:ext cx="29718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ебель онлайн: Каталог икеа детская меб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628900" cy="24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ресла Из Китая Купить Ивано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6717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henzhen Jingyitian Trade Co., Ltd. Сумочка из фетра купить в интернет-магазине, цен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3"/>
          <a:stretch/>
        </p:blipFill>
        <p:spPr bwMode="auto">
          <a:xfrm>
            <a:off x="4800600" y="3951909"/>
            <a:ext cx="2981325" cy="214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515" y="381000"/>
            <a:ext cx="3264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Что лишнее?</a:t>
            </a:r>
            <a:endParaRPr lang="ru-RU" sz="4400" dirty="0"/>
          </a:p>
        </p:txBody>
      </p:sp>
      <p:pic>
        <p:nvPicPr>
          <p:cNvPr id="6146" name="Picture 2" descr="Чайник 3л; 5л Посуда из нержавейки - посуда нержавеющая ст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38625"/>
            <a:ext cx="2743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5.7.5.Серия &quot;Гурман-Профи&quot; : Кастрюля &quot;Гурман-Профи&quot; 7л Тройное д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5" y="4100513"/>
            <a:ext cx="3490912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Торговый дом &quot;Интер-Трейд Украина&quot;, Посуда оптом - Эмалированная посуда, Фарфоровая посуда, Керамическая посуда, Стеклянная п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4305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Ножовки и пилы: Все для стройки и ремон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01" y="1524000"/>
            <a:ext cx="32480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9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лишнее?</dc:title>
  <dc:creator>user</dc:creator>
  <cp:lastModifiedBy>Сергей</cp:lastModifiedBy>
  <cp:revision>12</cp:revision>
  <dcterms:created xsi:type="dcterms:W3CDTF">2015-02-17T05:34:23Z</dcterms:created>
  <dcterms:modified xsi:type="dcterms:W3CDTF">2015-02-17T14:57:45Z</dcterms:modified>
</cp:coreProperties>
</file>