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2" d="100"/>
          <a:sy n="82" d="100"/>
        </p:scale>
        <p:origin x="-10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microsoft.com/office/2007/relationships/hdphoto" Target="../media/hdphoto18.wdp"/><Relationship Id="rId5" Type="http://schemas.microsoft.com/office/2007/relationships/hdphoto" Target="../media/hdphoto15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1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9.wdp"/><Relationship Id="rId7" Type="http://schemas.microsoft.com/office/2007/relationships/hdphoto" Target="../media/hdphoto2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microsoft.com/office/2007/relationships/hdphoto" Target="../media/hdphoto23.wdp"/><Relationship Id="rId5" Type="http://schemas.microsoft.com/office/2007/relationships/hdphoto" Target="../media/hdphoto20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2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29.wdp"/><Relationship Id="rId3" Type="http://schemas.microsoft.com/office/2007/relationships/hdphoto" Target="../media/hdphoto24.wdp"/><Relationship Id="rId7" Type="http://schemas.microsoft.com/office/2007/relationships/hdphoto" Target="../media/hdphoto26.wdp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microsoft.com/office/2007/relationships/hdphoto" Target="../media/hdphoto28.wdp"/><Relationship Id="rId5" Type="http://schemas.microsoft.com/office/2007/relationships/hdphoto" Target="../media/hdphoto25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2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35.wdp"/><Relationship Id="rId3" Type="http://schemas.microsoft.com/office/2007/relationships/hdphoto" Target="../media/hdphoto30.wdp"/><Relationship Id="rId7" Type="http://schemas.microsoft.com/office/2007/relationships/hdphoto" Target="../media/hdphoto32.wdp"/><Relationship Id="rId12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microsoft.com/office/2007/relationships/hdphoto" Target="../media/hdphoto34.wdp"/><Relationship Id="rId5" Type="http://schemas.microsoft.com/office/2007/relationships/hdphoto" Target="../media/hdphoto31.wdp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microsoft.com/office/2007/relationships/hdphoto" Target="../media/hdphoto3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332656"/>
            <a:ext cx="4546848" cy="41044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Электронное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интерактивное  </a:t>
            </a:r>
            <a:b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дидактическое мультимедийное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пособие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Азбука </a:t>
            </a: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настроений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Буратино» </a:t>
            </a: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для детей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старшей и подготовительной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 школе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групп</a:t>
            </a:r>
            <a:b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Подготовила воспитатель </a:t>
            </a:r>
            <a:r>
              <a:rPr lang="ru-RU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Гилязова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Г.Р.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anim buratino.gif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23528" y="1052736"/>
            <a:ext cx="3802345" cy="4752528"/>
          </a:xfrm>
        </p:spPr>
      </p:pic>
    </p:spTree>
    <p:extLst>
      <p:ext uri="{BB962C8B-B14F-4D97-AF65-F5344CB8AC3E}">
        <p14:creationId xmlns:p14="http://schemas.microsoft.com/office/powerpoint/2010/main" val="200983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35849"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Какое настроение у Буратино? Как вы догадались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Подберите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маску с таким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же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настроением</a:t>
            </a:r>
            <a:r>
              <a:rPr lang="ru-RU" sz="2000" dirty="0"/>
              <a:t>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70322" y="3068960"/>
            <a:ext cx="3346704" cy="3474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5342425" y="3212976"/>
            <a:ext cx="3346704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Вероника\Desktop\Безимени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21143" y1="5025" x2="571" y2="3015"/>
                        <a14:backgroundMark x1="10857" y1="4020" x2="10857" y2="4020"/>
                        <a14:backgroundMark x1="25714" y1="4020" x2="90857" y2="7035"/>
                        <a14:backgroundMark x1="26286" y1="4020" x2="0" y2="6030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0257"/>
            <a:ext cx="20263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5" b="100000" l="2166" r="898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148"/>
            <a:ext cx="3628988" cy="454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0257"/>
            <a:ext cx="2010642" cy="234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95" y="4045846"/>
            <a:ext cx="2081934" cy="224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064" y="3429000"/>
            <a:ext cx="2000304" cy="219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9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6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8328"/>
            <a:ext cx="8844042" cy="12184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Помогите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Буратино разобраться, кто из сказочных героев злой, 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кто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веселый,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кто грустный? С кем из них Буратино подружится?</a:t>
            </a:r>
            <a:b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100000" l="0" r="99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2664296" cy="31459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17" b="97482" l="1600" r="9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3512" y="2636912"/>
            <a:ext cx="2880320" cy="3547894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3" b="97388" l="10000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136" y="1673673"/>
            <a:ext cx="3388960" cy="349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11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Помогите Буратино найти своего питомца. 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250" r="98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239" y="3112574"/>
            <a:ext cx="2419941" cy="327188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26" b="93939" l="6215" r="97175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54" y="1340768"/>
            <a:ext cx="2808312" cy="282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32" b="91915" l="4865" r="96757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77" y="3732253"/>
            <a:ext cx="2698625" cy="299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05" b="91983" l="3922" r="97059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" y="993250"/>
            <a:ext cx="2357623" cy="273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53" b="89209" l="7143" r="96939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220" y="4788794"/>
            <a:ext cx="2658988" cy="20692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51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Подскажите Буратино, кто здесь лишний и почему.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3" b="98502" l="9135" r="966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58" y="1196752"/>
            <a:ext cx="2232248" cy="283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4" b="93993" l="9735" r="89381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430" y="3701568"/>
            <a:ext cx="2232248" cy="3070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2" b="10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138" y="1268760"/>
            <a:ext cx="2120213" cy="277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14" b="97500" l="3089" r="89189"/>
                    </a14:imgEffect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54" y="908720"/>
            <a:ext cx="2600190" cy="281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93667" l="3846" r="89904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2222442" cy="320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02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7" cy="151216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Разозлился мальчик Марк, не унять его никак!</a:t>
            </a:r>
            <a:br>
              <a:rPr lang="ru-RU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Помогите Буратино найти Марка. </a:t>
            </a:r>
            <a:br>
              <a:rPr lang="ru-RU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Что нужно сделать, чтобы Марк </a:t>
            </a:r>
            <a:r>
              <a:rPr lang="ru-RU" sz="2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успокоился?</a:t>
            </a:r>
            <a:r>
              <a:rPr lang="ru-RU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20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98" b="9510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03" y="1916832"/>
            <a:ext cx="1584176" cy="2844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71" b="96390" l="8939" r="8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92" y="3437735"/>
            <a:ext cx="1872208" cy="295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9" b="97509" l="9938" r="894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23" y="3837255"/>
            <a:ext cx="1821557" cy="28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2" b="100000" l="0" r="93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8" y="3719266"/>
            <a:ext cx="2109418" cy="291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535" b="98155" l="9524" r="962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586" y="1772816"/>
            <a:ext cx="18002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13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00811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Какие 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чувства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будет испытывать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Буратино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 этой ситуации?</a:t>
            </a:r>
            <a:b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Что нужно сделать, чтобы изменить его настроение?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281" y="2057103"/>
            <a:ext cx="1746299" cy="202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7" b="93064" l="10000" r="93125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465" y="3609805"/>
            <a:ext cx="1823893" cy="197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03" y="4826320"/>
            <a:ext cx="1584176" cy="147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25" b="100000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40" y="1686242"/>
            <a:ext cx="1507364" cy="145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13" b="98251" l="5413" r="98575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38" y="1453830"/>
            <a:ext cx="3460630" cy="338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39" b="93976" l="9135" r="96635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" y="4085063"/>
            <a:ext cx="3078271" cy="245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4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3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Какое </a:t>
            </a: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выражение лица будет у  Буратино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теперь?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06" b="100000" l="2239" r="962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645024"/>
            <a:ext cx="1656184" cy="145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39" b="100000" l="75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658" y="1090733"/>
            <a:ext cx="1592356" cy="153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40" b="95161" l="9581" r="958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925" y="824507"/>
            <a:ext cx="1856797" cy="20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97" b="98065" l="8333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615" y="4372820"/>
            <a:ext cx="1960815" cy="178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76" b="94083" l="1987" r="947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29" y="1916832"/>
            <a:ext cx="1743603" cy="19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500" l="355" r="98759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75" y="1484784"/>
            <a:ext cx="2692656" cy="381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22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008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До скорых встреч! </a:t>
            </a:r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 flipV="1">
            <a:off x="971600" y="404664"/>
            <a:ext cx="7304566" cy="576064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" t="2851" b="2851"/>
          <a:stretch/>
        </p:blipFill>
        <p:spPr bwMode="auto">
          <a:xfrm>
            <a:off x="1833231" y="479691"/>
            <a:ext cx="5485613" cy="4824536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0048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1594</TotalTime>
  <Words>79</Words>
  <Application>Microsoft Office PowerPoint</Application>
  <PresentationFormat>Экран (4:3)</PresentationFormat>
  <Paragraphs>9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    Электронное интерактивное   дидактическое мультимедийное пособие «Азбука настроений  Буратино»  для детей старшей и подготовительной к школе групп    Подготовила воспитатель Гилязова Г.Р. </vt:lpstr>
      <vt:lpstr>Какое настроение у Буратино? Как вы догадались? Подберите маску с таким же настроением. </vt:lpstr>
      <vt:lpstr>Помогите Буратино разобраться, кто из сказочных героев злой,  кто веселый,  кто грустный? С кем из них Буратино подружится? </vt:lpstr>
      <vt:lpstr>Помогите Буратино найти своего питомца. </vt:lpstr>
      <vt:lpstr>Подскажите Буратино, кто здесь лишний и почему. </vt:lpstr>
      <vt:lpstr>Разозлился мальчик Марк, не унять его никак! Помогите Буратино найти Марка.  Что нужно сделать, чтобы Марк успокоился? </vt:lpstr>
      <vt:lpstr> Какие  чувства будет испытывать Буратино в этой ситуации? Что нужно сделать, чтобы изменить его настроение? </vt:lpstr>
      <vt:lpstr>  Какое выражение лица будет у  Буратино теперь?  </vt:lpstr>
      <vt:lpstr>До скорых встреч!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</dc:creator>
  <cp:lastModifiedBy>User</cp:lastModifiedBy>
  <cp:revision>70</cp:revision>
  <dcterms:created xsi:type="dcterms:W3CDTF">2013-02-19T15:27:03Z</dcterms:created>
  <dcterms:modified xsi:type="dcterms:W3CDTF">2019-11-15T04:30:11Z</dcterms:modified>
</cp:coreProperties>
</file>