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0" r:id="rId1"/>
    <p:sldMasterId id="2147483671" r:id="rId2"/>
  </p:sldMasterIdLst>
  <p:notesMasterIdLst>
    <p:notesMasterId r:id="rId21"/>
  </p:notesMasterIdLst>
  <p:sldIdLst>
    <p:sldId id="281" r:id="rId3"/>
    <p:sldId id="283" r:id="rId4"/>
    <p:sldId id="285" r:id="rId5"/>
    <p:sldId id="287" r:id="rId6"/>
    <p:sldId id="289" r:id="rId7"/>
    <p:sldId id="291" r:id="rId8"/>
    <p:sldId id="293" r:id="rId9"/>
    <p:sldId id="295" r:id="rId10"/>
    <p:sldId id="297" r:id="rId11"/>
    <p:sldId id="299" r:id="rId12"/>
    <p:sldId id="301" r:id="rId13"/>
    <p:sldId id="303" r:id="rId14"/>
    <p:sldId id="305" r:id="rId15"/>
    <p:sldId id="307" r:id="rId16"/>
    <p:sldId id="309" r:id="rId17"/>
    <p:sldId id="313" r:id="rId18"/>
    <p:sldId id="315" r:id="rId19"/>
    <p:sldId id="31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lIns="91440" tIns="45720" rIns="91440" bIns="45720"/>
          <a:lstStyle>
            <a:lvl1pPr lvl="0" algn="l" rtl="0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 txBox="1"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lIns="91440" tIns="45720" rIns="91440" bIns="45720"/>
          <a:lstStyle>
            <a:lvl1pPr lvl="0" algn="r" rtl="0">
              <a:defRPr sz="1200"/>
            </a:lvl1pPr>
          </a:lstStyle>
          <a:p>
            <a:endParaRPr/>
          </a:p>
        </p:txBody>
      </p:sp>
      <p:sp>
        <p:nvSpPr>
          <p:cNvPr id="4" name="Образ слайда 3"/>
          <p:cNvSpPr txBox="1"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>
          <a:bodyPr lIns="91440" tIns="45720" rIns="91440" bIns="45720" anchor="ctr"/>
          <a:lstStyle>
            <a:lvl1pPr lvl="0" rtl="0">
              <a:defRPr/>
            </a:lvl1pPr>
          </a:lstStyle>
          <a:p>
            <a:endParaRPr/>
          </a:p>
        </p:txBody>
      </p:sp>
      <p:sp>
        <p:nvSpPr>
          <p:cNvPr id="5" name="Заметки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40" tIns="45720" rIns="91440" bIns="45720"/>
          <a:lstStyle>
            <a:lvl1pPr lvl="0" rtl="0">
              <a:defRPr/>
            </a:lvl1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7200"/>
          </a:xfrm>
          <a:prstGeom prst="rect">
            <a:avLst/>
          </a:prstGeom>
        </p:spPr>
        <p:txBody>
          <a:bodyPr lIns="91440" tIns="45720" rIns="91440" bIns="45720" anchor="b"/>
          <a:lstStyle>
            <a:lvl1pPr lvl="0" algn="l" rtl="0">
              <a:defRPr sz="1200"/>
            </a:lvl1pPr>
          </a:lstStyle>
          <a:p>
            <a:endParaRPr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</p:spPr>
        <p:txBody>
          <a:bodyPr lIns="91440" tIns="45720" rIns="91440" bIns="45720" anchor="b"/>
          <a:lstStyle>
            <a:lvl1pPr lvl="0" algn="r" rtl="0">
              <a:defRPr sz="1200"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vl="0" algn="l" rtl="0">
      <a:spcBef>
        <a:spcPct val="30000"/>
      </a:spcBef>
      <a:defRPr sz="1200">
        <a:solidFill>
          <a:schemeClr val="tx1"/>
        </a:solidFill>
        <a:latin typeface="Calibri"/>
      </a:defRPr>
    </a:lvl1pPr>
    <a:lvl2pPr marL="457200" lvl="0" algn="l" rtl="0">
      <a:spcBef>
        <a:spcPct val="30000"/>
      </a:spcBef>
      <a:defRPr sz="1200">
        <a:solidFill>
          <a:schemeClr val="tx1"/>
        </a:solidFill>
        <a:latin typeface="Calibri"/>
      </a:defRPr>
    </a:lvl2pPr>
    <a:lvl3pPr marL="914400" lvl="0" algn="l" rtl="0">
      <a:spcBef>
        <a:spcPct val="30000"/>
      </a:spcBef>
      <a:defRPr sz="1200">
        <a:solidFill>
          <a:schemeClr val="tx1"/>
        </a:solidFill>
        <a:latin typeface="Calibri"/>
      </a:defRPr>
    </a:lvl3pPr>
    <a:lvl4pPr marL="1371600" lvl="0" algn="l" rtl="0">
      <a:spcBef>
        <a:spcPct val="30000"/>
      </a:spcBef>
      <a:defRPr sz="1200">
        <a:solidFill>
          <a:schemeClr val="tx1"/>
        </a:solidFill>
        <a:latin typeface="Calibri"/>
      </a:defRPr>
    </a:lvl4pPr>
    <a:lvl5pPr marL="1828800" lvl="0" algn="l" rtl="0">
      <a:spcBef>
        <a:spcPct val="30000"/>
      </a:spcBef>
      <a:defRPr sz="1200">
        <a:solidFill>
          <a:schemeClr val="tx1"/>
        </a:solidFill>
        <a:latin typeface="Calibri"/>
      </a:defRPr>
    </a:lvl5pPr>
    <a:lvl6pPr marL="2286000" lvl="0" algn="l" rtl="0">
      <a:defRPr sz="1200">
        <a:solidFill>
          <a:schemeClr val="tx1"/>
        </a:solidFill>
        <a:latin typeface="Calibri"/>
      </a:defRPr>
    </a:lvl6pPr>
    <a:lvl7pPr marL="2743200" lvl="0" algn="l" rtl="0">
      <a:defRPr sz="1200">
        <a:solidFill>
          <a:schemeClr val="tx1"/>
        </a:solidFill>
        <a:latin typeface="Calibri"/>
      </a:defRPr>
    </a:lvl7pPr>
    <a:lvl8pPr marL="3200400" lvl="0" algn="l" rtl="0">
      <a:defRPr sz="1200">
        <a:solidFill>
          <a:schemeClr val="tx1"/>
        </a:solidFill>
        <a:latin typeface="Calibri"/>
      </a:defRPr>
    </a:lvl8pPr>
    <a:lvl9pPr marL="3657600" lvl="0" algn="l" rtl="0">
      <a:defRPr sz="1200">
        <a:solidFill>
          <a:schemeClr val="tx1"/>
        </a:solidFill>
        <a:latin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тки 1"/>
          <p:cNvSpPr txBox="1">
            <a:spLocks noGrp="1"/>
          </p:cNvSpPr>
          <p:nvPr>
            <p:ph type="body"/>
          </p:nvPr>
        </p:nvSpPr>
        <p:spPr>
          <a:xfrm>
            <a:off x="685800" y="609600"/>
            <a:ext cx="7086600" cy="533400"/>
          </a:xfrm>
          <a:prstGeom prst="rect">
            <a:avLst/>
          </a:prstGeom>
        </p:spPr>
        <p:txBody>
          <a:bodyPr/>
          <a:lstStyle>
            <a:lvl1pPr lvl="0" rtl="0">
              <a:defRPr/>
            </a:lvl1pPr>
          </a:lstStyle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тки 1"/>
          <p:cNvSpPr txBox="1">
            <a:spLocks noGrp="1"/>
          </p:cNvSpPr>
          <p:nvPr>
            <p:ph type="body"/>
          </p:nvPr>
        </p:nvSpPr>
        <p:spPr>
          <a:xfrm>
            <a:off x="685800" y="609600"/>
            <a:ext cx="7086600" cy="533400"/>
          </a:xfrm>
          <a:prstGeom prst="rect">
            <a:avLst/>
          </a:prstGeom>
        </p:spPr>
        <p:txBody>
          <a:bodyPr/>
          <a:lstStyle>
            <a:lvl1pPr lvl="0" rtl="0">
              <a:defRPr/>
            </a:lvl1pPr>
          </a:lstStyle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 txBox="1"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  <a:noFill/>
          <a:ln>
            <a:solidFill>
              <a:srgbClr val="000000"/>
            </a:solidFill>
            <a:miter/>
          </a:ln>
        </p:spPr>
        <p:txBody>
          <a:bodyPr/>
          <a:lstStyle>
            <a:lvl1pPr lvl="0" rtl="0">
              <a:defRPr/>
            </a:lvl1pPr>
          </a:lstStyle>
          <a:p>
            <a:endParaRPr/>
          </a:p>
        </p:txBody>
      </p:sp>
      <p:sp>
        <p:nvSpPr>
          <p:cNvPr id="3" name="Заметки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</p:spPr>
        <p:txBody>
          <a:bodyPr wrap="square" anchor="t"/>
          <a:lstStyle>
            <a:lvl1pPr lvl="0" rtl="0">
              <a:defRPr/>
            </a:lvl1pPr>
          </a:lstStyle>
          <a:p>
            <a:endParaRPr/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/>
          <a:lstStyle>
            <a:lvl1pPr lvl="0" rtl="0">
              <a:defRPr/>
            </a:lvl1pPr>
          </a:lstStyle>
          <a:p>
            <a:fld id="{8B38DBA3-52F9-4AF4-A6A4-FA4D7DB2F99C}" type="slidenum"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тки 1"/>
          <p:cNvSpPr txBox="1">
            <a:spLocks noGrp="1"/>
          </p:cNvSpPr>
          <p:nvPr>
            <p:ph type="body"/>
          </p:nvPr>
        </p:nvSpPr>
        <p:spPr>
          <a:xfrm>
            <a:off x="685800" y="609600"/>
            <a:ext cx="7086600" cy="533400"/>
          </a:xfrm>
          <a:prstGeom prst="rect">
            <a:avLst/>
          </a:prstGeom>
        </p:spPr>
        <p:txBody>
          <a:bodyPr/>
          <a:lstStyle>
            <a:lvl1pPr lvl="0" rtl="0">
              <a:defRPr/>
            </a:lvl1pPr>
          </a:lstStyle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тки 1"/>
          <p:cNvSpPr txBox="1">
            <a:spLocks noGrp="1"/>
          </p:cNvSpPr>
          <p:nvPr>
            <p:ph type="body"/>
          </p:nvPr>
        </p:nvSpPr>
        <p:spPr>
          <a:xfrm>
            <a:off x="685800" y="609600"/>
            <a:ext cx="7086600" cy="533400"/>
          </a:xfrm>
          <a:prstGeom prst="rect">
            <a:avLst/>
          </a:prstGeom>
        </p:spPr>
        <p:txBody>
          <a:bodyPr/>
          <a:lstStyle>
            <a:lvl1pPr lvl="0" rtl="0">
              <a:defRPr/>
            </a:lvl1pPr>
          </a:lstStyle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 txBox="1"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  <a:noFill/>
          <a:ln>
            <a:solidFill>
              <a:srgbClr val="000000"/>
            </a:solidFill>
            <a:miter/>
          </a:ln>
        </p:spPr>
        <p:txBody>
          <a:bodyPr/>
          <a:lstStyle>
            <a:lvl1pPr lvl="0" rtl="0">
              <a:defRPr/>
            </a:lvl1pPr>
          </a:lstStyle>
          <a:p>
            <a:endParaRPr/>
          </a:p>
        </p:txBody>
      </p:sp>
      <p:sp>
        <p:nvSpPr>
          <p:cNvPr id="3" name="Заметки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</p:spPr>
        <p:txBody>
          <a:bodyPr wrap="square" anchor="t"/>
          <a:lstStyle>
            <a:lvl1pPr lvl="0" rtl="0">
              <a:defRPr/>
            </a:lvl1pPr>
          </a:lstStyle>
          <a:p>
            <a:endParaRPr/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/>
          <a:lstStyle>
            <a:lvl1pPr lvl="0" rtl="0">
              <a:defRPr/>
            </a:lvl1pPr>
          </a:lstStyle>
          <a:p>
            <a:fld id="{8B38DBA3-52F9-4AF4-A6A4-FA4D7DB2F99C}" type="slidenum"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 txBox="1"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  <a:noFill/>
          <a:ln>
            <a:solidFill>
              <a:srgbClr val="000000"/>
            </a:solidFill>
            <a:miter/>
          </a:ln>
        </p:spPr>
        <p:txBody>
          <a:bodyPr/>
          <a:lstStyle>
            <a:lvl1pPr lvl="0" rtl="0">
              <a:defRPr/>
            </a:lvl1pPr>
          </a:lstStyle>
          <a:p>
            <a:endParaRPr/>
          </a:p>
        </p:txBody>
      </p:sp>
      <p:sp>
        <p:nvSpPr>
          <p:cNvPr id="3" name="Заметки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</p:spPr>
        <p:txBody>
          <a:bodyPr wrap="square" anchor="t"/>
          <a:lstStyle>
            <a:lvl1pPr lvl="0" rtl="0">
              <a:defRPr/>
            </a:lvl1pPr>
          </a:lstStyle>
          <a:p>
            <a:endParaRPr/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/>
          <a:lstStyle>
            <a:lvl1pPr lvl="0" rtl="0">
              <a:defRPr/>
            </a:lvl1pPr>
          </a:lstStyle>
          <a:p>
            <a:fld id="{8B38DBA3-52F9-4AF4-A6A4-FA4D7DB2F99C}" type="slidenum"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 txBox="1"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  <a:noFill/>
          <a:ln>
            <a:solidFill>
              <a:srgbClr val="000000"/>
            </a:solidFill>
            <a:miter/>
          </a:ln>
        </p:spPr>
        <p:txBody>
          <a:bodyPr/>
          <a:lstStyle>
            <a:lvl1pPr lvl="0" rtl="0">
              <a:defRPr/>
            </a:lvl1pPr>
          </a:lstStyle>
          <a:p>
            <a:endParaRPr/>
          </a:p>
        </p:txBody>
      </p:sp>
      <p:sp>
        <p:nvSpPr>
          <p:cNvPr id="3" name="Заметки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</p:spPr>
        <p:txBody>
          <a:bodyPr wrap="square" anchor="t"/>
          <a:lstStyle>
            <a:lvl1pPr lvl="0" rtl="0">
              <a:defRPr/>
            </a:lvl1pPr>
          </a:lstStyle>
          <a:p>
            <a:endParaRPr/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/>
          <a:lstStyle>
            <a:lvl1pPr lvl="0" rtl="0">
              <a:defRPr/>
            </a:lvl1pPr>
          </a:lstStyle>
          <a:p>
            <a:fld id="{8B38DBA3-52F9-4AF4-A6A4-FA4D7DB2F99C}" type="slidenum"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тки 1"/>
          <p:cNvSpPr txBox="1">
            <a:spLocks noGrp="1"/>
          </p:cNvSpPr>
          <p:nvPr>
            <p:ph type="body"/>
          </p:nvPr>
        </p:nvSpPr>
        <p:spPr>
          <a:xfrm>
            <a:off x="685800" y="609600"/>
            <a:ext cx="7086600" cy="533400"/>
          </a:xfrm>
          <a:prstGeom prst="rect">
            <a:avLst/>
          </a:prstGeom>
        </p:spPr>
        <p:txBody>
          <a:bodyPr/>
          <a:lstStyle>
            <a:lvl1pPr lvl="0" rtl="0">
              <a:defRPr/>
            </a:lvl1pPr>
          </a:lstStyle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 txBox="1"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  <a:noFill/>
          <a:ln>
            <a:solidFill>
              <a:srgbClr val="000000"/>
            </a:solidFill>
            <a:miter/>
          </a:ln>
        </p:spPr>
        <p:txBody>
          <a:bodyPr/>
          <a:lstStyle>
            <a:lvl1pPr lvl="0" rtl="0">
              <a:defRPr/>
            </a:lvl1pPr>
          </a:lstStyle>
          <a:p>
            <a:endParaRPr/>
          </a:p>
        </p:txBody>
      </p:sp>
      <p:sp>
        <p:nvSpPr>
          <p:cNvPr id="3" name="Заметки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</p:spPr>
        <p:txBody>
          <a:bodyPr wrap="square" anchor="t"/>
          <a:lstStyle>
            <a:lvl1pPr lvl="0" rtl="0">
              <a:defRPr/>
            </a:lvl1pPr>
          </a:lstStyle>
          <a:p>
            <a:endParaRPr/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/>
          <a:lstStyle>
            <a:lvl1pPr lvl="0" rtl="0">
              <a:defRPr/>
            </a:lvl1pPr>
          </a:lstStyle>
          <a:p>
            <a:fld id="{8B38DBA3-52F9-4AF4-A6A4-FA4D7DB2F99C}" type="slidenum">
              <a:t>18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тки 1"/>
          <p:cNvSpPr txBox="1">
            <a:spLocks noGrp="1"/>
          </p:cNvSpPr>
          <p:nvPr>
            <p:ph type="body"/>
          </p:nvPr>
        </p:nvSpPr>
        <p:spPr>
          <a:xfrm>
            <a:off x="685800" y="609600"/>
            <a:ext cx="7086600" cy="533400"/>
          </a:xfrm>
          <a:prstGeom prst="rect">
            <a:avLst/>
          </a:prstGeom>
        </p:spPr>
        <p:txBody>
          <a:bodyPr/>
          <a:lstStyle>
            <a:lvl1pPr lvl="0" rtl="0">
              <a:defRPr/>
            </a:lvl1pPr>
          </a:lstStyle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тки 1"/>
          <p:cNvSpPr txBox="1">
            <a:spLocks noGrp="1"/>
          </p:cNvSpPr>
          <p:nvPr>
            <p:ph type="body"/>
          </p:nvPr>
        </p:nvSpPr>
        <p:spPr>
          <a:xfrm>
            <a:off x="685800" y="609600"/>
            <a:ext cx="7086600" cy="533400"/>
          </a:xfrm>
          <a:prstGeom prst="rect">
            <a:avLst/>
          </a:prstGeom>
        </p:spPr>
        <p:txBody>
          <a:bodyPr/>
          <a:lstStyle>
            <a:lvl1pPr lvl="0" rtl="0">
              <a:defRPr/>
            </a:lvl1pPr>
          </a:lstStyle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тки 1"/>
          <p:cNvSpPr txBox="1">
            <a:spLocks noGrp="1"/>
          </p:cNvSpPr>
          <p:nvPr>
            <p:ph type="body"/>
          </p:nvPr>
        </p:nvSpPr>
        <p:spPr>
          <a:xfrm>
            <a:off x="685800" y="609600"/>
            <a:ext cx="7086600" cy="533400"/>
          </a:xfrm>
          <a:prstGeom prst="rect">
            <a:avLst/>
          </a:prstGeom>
        </p:spPr>
        <p:txBody>
          <a:bodyPr/>
          <a:lstStyle>
            <a:lvl1pPr lvl="0" rtl="0">
              <a:defRPr/>
            </a:lvl1pPr>
          </a:lstStyle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тки 1"/>
          <p:cNvSpPr txBox="1">
            <a:spLocks noGrp="1"/>
          </p:cNvSpPr>
          <p:nvPr>
            <p:ph type="body"/>
          </p:nvPr>
        </p:nvSpPr>
        <p:spPr>
          <a:xfrm>
            <a:off x="685800" y="609600"/>
            <a:ext cx="7086600" cy="533400"/>
          </a:xfrm>
          <a:prstGeom prst="rect">
            <a:avLst/>
          </a:prstGeom>
        </p:spPr>
        <p:txBody>
          <a:bodyPr/>
          <a:lstStyle>
            <a:lvl1pPr lvl="0" rtl="0">
              <a:defRPr/>
            </a:lvl1pPr>
          </a:lstStyle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тки 1"/>
          <p:cNvSpPr txBox="1">
            <a:spLocks noGrp="1"/>
          </p:cNvSpPr>
          <p:nvPr>
            <p:ph type="body"/>
          </p:nvPr>
        </p:nvSpPr>
        <p:spPr>
          <a:xfrm>
            <a:off x="685800" y="609600"/>
            <a:ext cx="7086600" cy="533400"/>
          </a:xfrm>
          <a:prstGeom prst="rect">
            <a:avLst/>
          </a:prstGeom>
        </p:spPr>
        <p:txBody>
          <a:bodyPr/>
          <a:lstStyle>
            <a:lvl1pPr lvl="0" rtl="0">
              <a:defRPr/>
            </a:lvl1pPr>
          </a:lstStyle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тки 1"/>
          <p:cNvSpPr txBox="1">
            <a:spLocks noGrp="1"/>
          </p:cNvSpPr>
          <p:nvPr>
            <p:ph type="body"/>
          </p:nvPr>
        </p:nvSpPr>
        <p:spPr>
          <a:xfrm>
            <a:off x="685800" y="609600"/>
            <a:ext cx="7086600" cy="533400"/>
          </a:xfrm>
          <a:prstGeom prst="rect">
            <a:avLst/>
          </a:prstGeom>
        </p:spPr>
        <p:txBody>
          <a:bodyPr/>
          <a:lstStyle>
            <a:lvl1pPr lvl="0" rtl="0">
              <a:defRPr/>
            </a:lvl1pPr>
          </a:lstStyle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тки 1"/>
          <p:cNvSpPr txBox="1">
            <a:spLocks noGrp="1"/>
          </p:cNvSpPr>
          <p:nvPr>
            <p:ph type="body"/>
          </p:nvPr>
        </p:nvSpPr>
        <p:spPr>
          <a:xfrm>
            <a:off x="685800" y="609600"/>
            <a:ext cx="7086600" cy="533400"/>
          </a:xfrm>
          <a:prstGeom prst="rect">
            <a:avLst/>
          </a:prstGeom>
        </p:spPr>
        <p:txBody>
          <a:bodyPr/>
          <a:lstStyle>
            <a:lvl1pPr lvl="0" rtl="0">
              <a:defRPr/>
            </a:lvl1pPr>
          </a:lstStyle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 txBox="1"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  <a:noFill/>
          <a:ln>
            <a:solidFill>
              <a:srgbClr val="000000"/>
            </a:solidFill>
            <a:miter/>
          </a:ln>
        </p:spPr>
        <p:txBody>
          <a:bodyPr/>
          <a:lstStyle>
            <a:lvl1pPr lvl="0" rtl="0">
              <a:defRPr/>
            </a:lvl1pPr>
          </a:lstStyle>
          <a:p>
            <a:endParaRPr/>
          </a:p>
        </p:txBody>
      </p:sp>
      <p:sp>
        <p:nvSpPr>
          <p:cNvPr id="3" name="Заметки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</p:spPr>
        <p:txBody>
          <a:bodyPr wrap="square" anchor="t"/>
          <a:lstStyle>
            <a:lvl1pPr lvl="0" rtl="0">
              <a:defRPr/>
            </a:lvl1pPr>
          </a:lstStyle>
          <a:p>
            <a:endParaRPr/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/>
          <a:lstStyle>
            <a:lvl1pPr lvl="0" rtl="0">
              <a:defRPr/>
            </a:lvl1pPr>
          </a:lstStyle>
          <a:p>
            <a:fld id="{8B38DBA3-52F9-4AF4-A6A4-FA4D7DB2F99C}" type="slidenum"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/>
          <a:lstStyle>
            <a:lvl1pPr lvl="0" algn="l" rtl="0">
              <a:defRPr sz="2000" b="1"/>
            </a:lvl1pPr>
          </a:lstStyle>
          <a:p>
            <a:pPr lvl="0" rt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4"/>
          </a:xfrm>
          <a:prstGeom prst="rect">
            <a:avLst/>
          </a:prstGeom>
        </p:spPr>
        <p:txBody>
          <a:bodyPr/>
          <a:lstStyle>
            <a:lvl1pPr lvl="0" rtl="0">
              <a:defRPr sz="3200"/>
            </a:lvl1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lvl="0" indent="0" rtl="0">
              <a:buNone/>
              <a:defRPr sz="14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>
            <a:lvl1pPr lvl="0" rtl="0">
              <a:defRPr/>
            </a:lvl1pPr>
          </a:lstStyle>
          <a:p>
            <a:endParaRPr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>
            <a:lvl1pPr lvl="0" rtl="0">
              <a:defRPr/>
            </a:lvl1pPr>
          </a:lstStyle>
          <a:p>
            <a:endParaRPr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>
            <a:lvl1pPr lvl="0" rtl="0">
              <a:defRPr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lvl="0" rtl="0">
              <a:defRPr/>
            </a:lvl1pPr>
          </a:lstStyle>
          <a:p>
            <a:pPr lvl="0" rt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sz="half" idx="1"/>
          </p:nvPr>
        </p:nvSpPr>
        <p:spPr>
          <a:xfrm>
            <a:off x="2693988" y="1600200"/>
            <a:ext cx="3086101" cy="4525963"/>
          </a:xfrm>
          <a:prstGeom prst="rect">
            <a:avLst/>
          </a:prstGeom>
        </p:spPr>
        <p:txBody>
          <a:bodyPr/>
          <a:lstStyle>
            <a:lvl1pPr lvl="0" rtl="0">
              <a:defRPr sz="2800"/>
            </a:lvl1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sz="half" idx="2"/>
          </p:nvPr>
        </p:nvSpPr>
        <p:spPr>
          <a:xfrm>
            <a:off x="5932489" y="1600200"/>
            <a:ext cx="3087689" cy="4525963"/>
          </a:xfrm>
          <a:prstGeom prst="rect">
            <a:avLst/>
          </a:prstGeom>
        </p:spPr>
        <p:txBody>
          <a:bodyPr/>
          <a:lstStyle>
            <a:lvl1pPr lvl="0" rtl="0">
              <a:defRPr sz="2800"/>
            </a:lvl1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>
            <a:lvl1pPr lvl="0" rtl="0">
              <a:defRPr/>
            </a:lvl1pPr>
          </a:lstStyle>
          <a:p>
            <a:endParaRPr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>
            <a:lvl1pPr lvl="0" rtl="0">
              <a:defRPr/>
            </a:lvl1pPr>
          </a:lstStyle>
          <a:p>
            <a:endParaRPr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>
            <a:lvl1pPr lvl="0" rtl="0">
              <a:defRPr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lvl="0" rtl="0">
              <a:defRPr/>
            </a:lvl1pPr>
          </a:lstStyle>
          <a:p>
            <a:pPr lvl="0" rtl="0"/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>
            <a:lvl1pPr lvl="0" rtl="0">
              <a:defRPr/>
            </a:lvl1pPr>
          </a:lstStyle>
          <a:p>
            <a:endParaRPr/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>
            <a:lvl1pPr lvl="0" rtl="0">
              <a:defRPr/>
            </a:lvl1pPr>
          </a:lstStyle>
          <a:p>
            <a:endParaRPr/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>
            <a:lvl1pPr lvl="0" rtl="0">
              <a:defRPr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/>
          <a:lstStyle>
            <a:lvl1pPr lvl="0" algn="l" rtl="0">
              <a:defRPr sz="2000" b="1"/>
            </a:lvl1pPr>
          </a:lstStyle>
          <a:p>
            <a:pPr lvl="0" rt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4"/>
          </a:xfrm>
          <a:prstGeom prst="rect">
            <a:avLst/>
          </a:prstGeom>
        </p:spPr>
        <p:txBody>
          <a:bodyPr/>
          <a:lstStyle>
            <a:lvl1pPr lvl="0" rtl="0">
              <a:defRPr sz="3200"/>
            </a:lvl1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lvl="0" indent="0" rtl="0">
              <a:buNone/>
              <a:defRPr sz="14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>
            <a:lvl1pPr lvl="0" rtl="0">
              <a:defRPr/>
            </a:lvl1pPr>
          </a:lstStyle>
          <a:p>
            <a:endParaRPr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>
            <a:lvl1pPr lvl="0" rtl="0">
              <a:defRPr/>
            </a:lvl1pPr>
          </a:lstStyle>
          <a:p>
            <a:endParaRPr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>
            <a:lvl1pPr lvl="0" rtl="0">
              <a:defRPr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lvl="0" algn="l" rtl="0">
              <a:defRPr sz="4000" b="1" cap="all"/>
            </a:lvl1pPr>
          </a:lstStyle>
          <a:p>
            <a:pPr lvl="0" rt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1" cy="1500187"/>
          </a:xfrm>
          <a:prstGeom prst="rect">
            <a:avLst/>
          </a:prstGeom>
        </p:spPr>
        <p:txBody>
          <a:bodyPr anchor="b"/>
          <a:lstStyle>
            <a:lvl1pPr marL="0" lvl="0" indent="0" rtl="0">
              <a:buNone/>
              <a:defRPr sz="20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>
            <a:lvl1pPr lvl="0" rtl="0">
              <a:defRPr/>
            </a:lvl1pPr>
          </a:lstStyle>
          <a:p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>
            <a:lvl1pPr lvl="0" rtl="0">
              <a:defRPr/>
            </a:lvl1pPr>
          </a:lstStyle>
          <a:p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>
            <a:lvl1pPr lvl="0" rtl="0">
              <a:defRPr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lvl="0" rtl="0">
              <a:defRPr/>
            </a:lvl1pPr>
          </a:lstStyle>
          <a:p>
            <a:pPr lvl="0" rt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lvl="0" rtl="0">
              <a:defRPr/>
            </a:lvl1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>
            <a:lvl1pPr lvl="0" rtl="0">
              <a:defRPr/>
            </a:lvl1pPr>
          </a:lstStyle>
          <a:p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>
            <a:lvl1pPr lvl="0" rtl="0">
              <a:defRPr/>
            </a:lvl1pPr>
          </a:lstStyle>
          <a:p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>
            <a:lvl1pPr lvl="0" rtl="0">
              <a:defRPr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/>
          <a:lstStyle>
            <a:lvl1pPr lvl="0" algn="l" rtl="0">
              <a:defRPr sz="2000" b="1"/>
            </a:lvl1pPr>
          </a:lstStyle>
          <a:p>
            <a:pPr lvl="0" rtl="0"/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/>
          <a:lstStyle>
            <a:lvl1pPr marL="0" lvl="0" indent="0" rtl="0">
              <a:buNone/>
              <a:defRPr sz="3200"/>
            </a:lvl1pPr>
          </a:lstStyle>
          <a:p>
            <a:endParaRPr/>
          </a:p>
        </p:txBody>
      </p:sp>
      <p:sp>
        <p:nvSpPr>
          <p:cNvPr id="4" name="Текст 3"/>
          <p:cNvSpPr txBox="1">
            <a:spLocks noGrp="1"/>
          </p:cNvSpPr>
          <p:nvPr>
            <p:ph type="body" sz="half" idx="2"/>
          </p:nvPr>
        </p:nvSpPr>
        <p:spPr>
          <a:xfrm>
            <a:off x="1792288" y="5367338"/>
            <a:ext cx="5486401" cy="804862"/>
          </a:xfrm>
          <a:prstGeom prst="rect">
            <a:avLst/>
          </a:prstGeom>
        </p:spPr>
        <p:txBody>
          <a:bodyPr/>
          <a:lstStyle>
            <a:lvl1pPr marL="0" lvl="0" indent="0" rtl="0">
              <a:buNone/>
              <a:defRPr sz="14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>
            <a:lvl1pPr lvl="0" rtl="0">
              <a:defRPr/>
            </a:lvl1pPr>
          </a:lstStyle>
          <a:p>
            <a:endParaRPr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>
            <a:lvl1pPr lvl="0" rtl="0">
              <a:defRPr/>
            </a:lvl1pPr>
          </a:lstStyle>
          <a:p>
            <a:endParaRPr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>
            <a:lvl1pPr lvl="0" rtl="0">
              <a:defRPr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Титульный слайд"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6525" y="136525"/>
            <a:ext cx="8866189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 wrap="none" anchor="ctr"/>
          <a:lstStyle>
            <a:lvl1pPr lvl="0" rtl="0">
              <a:defRPr/>
            </a:lvl1pPr>
          </a:lstStyle>
          <a:p>
            <a:endParaRPr/>
          </a:p>
        </p:txBody>
      </p:sp>
      <p:sp>
        <p:nvSpPr>
          <p:cNvPr id="3" name="Заголовок 2"/>
          <p:cNvSpPr txBox="1">
            <a:spLocks noGrp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  <a:prstGeom prst="rect">
            <a:avLst/>
          </a:prstGeom>
        </p:spPr>
        <p:txBody>
          <a:bodyPr/>
          <a:lstStyle>
            <a:lvl1pPr lvl="0" rtl="0">
              <a:defRPr/>
            </a:lvl1pPr>
          </a:lstStyle>
          <a:p>
            <a:pPr lvl="0" rtl="0"/>
            <a:r>
              <a:rPr lang="en-US"/>
              <a:t>Click to edit Master title style</a:t>
            </a:r>
          </a:p>
        </p:txBody>
      </p:sp>
      <p:sp>
        <p:nvSpPr>
          <p:cNvPr id="4" name="Подзаголовок 3"/>
          <p:cNvSpPr txBox="1">
            <a:spLocks noGrp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  <a:prstGeom prst="rect">
            <a:avLst/>
          </a:prstGeom>
        </p:spPr>
        <p:txBody>
          <a:bodyPr/>
          <a:lstStyle>
            <a:lvl1pPr marL="0" lvl="0" indent="0" rtl="0">
              <a:buNone/>
              <a:defRPr/>
            </a:lvl1pPr>
          </a:lstStyle>
          <a:p>
            <a:pPr lvl="0" rtl="0"/>
            <a:r>
              <a:rPr lang="en-US"/>
              <a:t>Click to edit Master subtitle style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 lvl="0" rtl="0">
              <a:defRPr/>
            </a:lvl1pPr>
          </a:lstStyle>
          <a:p>
            <a:endParaRPr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 lvl="0" rtl="0">
              <a:defRPr/>
            </a:lvl1pPr>
          </a:lstStyle>
          <a:p>
            <a:endParaRPr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 rtl="0">
              <a:defRPr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>
            <a:lvl1pPr lvl="0" rtl="0">
              <a:defRPr/>
            </a:lvl1pPr>
          </a:lstStyle>
          <a:p>
            <a:endParaRPr/>
          </a:p>
        </p:txBody>
      </p:sp>
      <p:sp>
        <p:nvSpPr>
          <p:cNvPr id="3" name="Нижний колонтитул 2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>
            <a:lvl1pPr lvl="0" rtl="0">
              <a:defRPr/>
            </a:lvl1pPr>
          </a:lstStyle>
          <a:p>
            <a:endParaRPr/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>
            <a:lvl1pPr lvl="0" rtl="0">
              <a:defRPr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626225" y="274638"/>
            <a:ext cx="2055813" cy="5851525"/>
          </a:xfrm>
          <a:prstGeom prst="rect">
            <a:avLst/>
          </a:prstGeom>
        </p:spPr>
        <p:txBody>
          <a:bodyPr/>
          <a:lstStyle>
            <a:lvl1pPr lvl="0" rtl="0">
              <a:defRPr/>
            </a:lvl1pPr>
          </a:lstStyle>
          <a:p>
            <a:pPr lvl="0" rt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5613" y="274638"/>
            <a:ext cx="6018212" cy="5851525"/>
          </a:xfrm>
          <a:prstGeom prst="rect">
            <a:avLst/>
          </a:prstGeom>
        </p:spPr>
        <p:txBody>
          <a:bodyPr/>
          <a:lstStyle>
            <a:lvl1pPr lvl="0" rtl="0">
              <a:defRPr/>
            </a:lvl1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>
            <a:lvl1pPr lvl="0" rtl="0">
              <a:defRPr/>
            </a:lvl1pPr>
          </a:lstStyle>
          <a:p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>
            <a:lvl1pPr lvl="0" rtl="0">
              <a:defRPr/>
            </a:lvl1pPr>
          </a:lstStyle>
          <a:p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>
            <a:lvl1pPr lvl="0" rtl="0">
              <a:defRPr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lvl="0" rtl="0">
              <a:defRPr/>
            </a:lvl1pPr>
          </a:lstStyle>
          <a:p>
            <a:pPr lvl="0" rt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lvl="0" indent="0" rtl="0">
              <a:buNone/>
              <a:defRPr sz="2400" b="1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 lvl="0" rtl="0">
              <a:defRPr sz="2400"/>
            </a:lvl1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lvl="0" indent="0" rtl="0">
              <a:buNone/>
              <a:defRPr sz="2400" b="1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Текст 5"/>
          <p:cNvSpPr txBox="1">
            <a:spLocks noGrp="1"/>
          </p:cNvSpPr>
          <p:nvPr>
            <p:ph type="body"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 lvl="0" rtl="0">
              <a:defRPr sz="2400"/>
            </a:lvl1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7" name="Дата 6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>
            <a:lvl1pPr lvl="0" rtl="0">
              <a:defRPr/>
            </a:lvl1pPr>
          </a:lstStyle>
          <a:p>
            <a:endParaRPr/>
          </a:p>
        </p:txBody>
      </p:sp>
      <p:sp>
        <p:nvSpPr>
          <p:cNvPr id="8" name="Нижний колонтитул 7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>
            <a:lvl1pPr lvl="0" rtl="0">
              <a:defRPr/>
            </a:lvl1pPr>
          </a:lstStyle>
          <a:p>
            <a:endParaRPr/>
          </a:p>
        </p:txBody>
      </p:sp>
      <p:sp>
        <p:nvSpPr>
          <p:cNvPr id="9" name="Номер слайда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>
            <a:lvl1pPr lvl="0" rtl="0">
              <a:defRPr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lvl="0" algn="l" rtl="0">
              <a:defRPr sz="4000" b="1" cap="all"/>
            </a:lvl1pPr>
          </a:lstStyle>
          <a:p>
            <a:pPr lvl="0" rt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1" cy="1500187"/>
          </a:xfrm>
          <a:prstGeom prst="rect">
            <a:avLst/>
          </a:prstGeom>
        </p:spPr>
        <p:txBody>
          <a:bodyPr anchor="b"/>
          <a:lstStyle>
            <a:lvl1pPr marL="0" lvl="0" indent="0" rtl="0">
              <a:buNone/>
              <a:defRPr sz="20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>
            <a:lvl1pPr lvl="0" rtl="0">
              <a:defRPr/>
            </a:lvl1pPr>
          </a:lstStyle>
          <a:p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>
            <a:lvl1pPr lvl="0" rtl="0">
              <a:defRPr/>
            </a:lvl1pPr>
          </a:lstStyle>
          <a:p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>
            <a:lvl1pPr lvl="0" rtl="0">
              <a:defRPr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lvl="0" rtl="0">
              <a:defRPr/>
            </a:lvl1pPr>
          </a:lstStyle>
          <a:p>
            <a:pPr lvl="0" rt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lvl="0" rtl="0">
              <a:defRPr/>
            </a:lvl1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>
            <a:lvl1pPr lvl="0" rtl="0">
              <a:defRPr/>
            </a:lvl1pPr>
          </a:lstStyle>
          <a:p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>
            <a:lvl1pPr lvl="0" rtl="0">
              <a:defRPr/>
            </a:lvl1pPr>
          </a:lstStyle>
          <a:p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>
            <a:lvl1pPr lvl="0" rtl="0">
              <a:defRPr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lvl="0" rtl="0">
              <a:defRPr/>
            </a:lvl1pPr>
          </a:lstStyle>
          <a:p>
            <a:pPr lvl="0" rt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sz="half" idx="1"/>
          </p:nvPr>
        </p:nvSpPr>
        <p:spPr>
          <a:xfrm>
            <a:off x="455613" y="1600200"/>
            <a:ext cx="4037012" cy="4525963"/>
          </a:xfrm>
          <a:prstGeom prst="rect">
            <a:avLst/>
          </a:prstGeom>
        </p:spPr>
        <p:txBody>
          <a:bodyPr/>
          <a:lstStyle>
            <a:lvl1pPr lvl="0" rtl="0">
              <a:defRPr sz="2800"/>
            </a:lvl1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sz="half" idx="2"/>
          </p:nvPr>
        </p:nvSpPr>
        <p:spPr>
          <a:xfrm>
            <a:off x="4645025" y="1600200"/>
            <a:ext cx="4037013" cy="4525963"/>
          </a:xfrm>
          <a:prstGeom prst="rect">
            <a:avLst/>
          </a:prstGeom>
        </p:spPr>
        <p:txBody>
          <a:bodyPr/>
          <a:lstStyle>
            <a:lvl1pPr lvl="0" rtl="0">
              <a:defRPr sz="2800"/>
            </a:lvl1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>
            <a:lvl1pPr lvl="0" rtl="0">
              <a:defRPr/>
            </a:lvl1pPr>
          </a:lstStyle>
          <a:p>
            <a:endParaRPr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>
            <a:lvl1pPr lvl="0" rtl="0">
              <a:defRPr/>
            </a:lvl1pPr>
          </a:lstStyle>
          <a:p>
            <a:endParaRPr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>
            <a:lvl1pPr lvl="0" rtl="0">
              <a:defRPr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lvl="0" rtl="0">
              <a:defRPr/>
            </a:lvl1pPr>
          </a:lstStyle>
          <a:p>
            <a:pPr lvl="0" rtl="0"/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>
            <a:lvl1pPr lvl="0" rtl="0">
              <a:defRPr/>
            </a:lvl1pPr>
          </a:lstStyle>
          <a:p>
            <a:endParaRPr/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>
            <a:lvl1pPr lvl="0" rtl="0">
              <a:defRPr/>
            </a:lvl1pPr>
          </a:lstStyle>
          <a:p>
            <a:endParaRPr/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>
            <a:lvl1pPr lvl="0" rtl="0">
              <a:defRPr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lvl="0" rtl="0">
              <a:defRPr/>
            </a:lvl1pPr>
          </a:lstStyle>
          <a:p>
            <a:pPr lvl="0" rt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lvl="0" rtl="0">
              <a:defRPr/>
            </a:lvl1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>
            <a:lvl1pPr lvl="0" rtl="0">
              <a:defRPr/>
            </a:lvl1pPr>
          </a:lstStyle>
          <a:p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>
            <a:lvl1pPr lvl="0" rtl="0">
              <a:defRPr/>
            </a:lvl1pPr>
          </a:lstStyle>
          <a:p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>
            <a:lvl1pPr lvl="0" rtl="0">
              <a:defRPr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/>
          <a:lstStyle>
            <a:lvl1pPr lvl="0" algn="l" rtl="0">
              <a:defRPr sz="2000" b="1"/>
            </a:lvl1pPr>
          </a:lstStyle>
          <a:p>
            <a:pPr lvl="0" rtl="0"/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/>
          <a:lstStyle>
            <a:lvl1pPr marL="0" lvl="0" indent="0" rtl="0">
              <a:buNone/>
              <a:defRPr sz="3200"/>
            </a:lvl1pPr>
          </a:lstStyle>
          <a:p>
            <a:pPr lvl="0" rtl="0"/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sz="half" idx="2"/>
          </p:nvPr>
        </p:nvSpPr>
        <p:spPr>
          <a:xfrm>
            <a:off x="1792288" y="5367338"/>
            <a:ext cx="5486401" cy="804862"/>
          </a:xfrm>
          <a:prstGeom prst="rect">
            <a:avLst/>
          </a:prstGeom>
        </p:spPr>
        <p:txBody>
          <a:bodyPr/>
          <a:lstStyle>
            <a:lvl1pPr marL="0" lvl="0" indent="0" rtl="0">
              <a:buNone/>
              <a:defRPr sz="14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>
            <a:lvl1pPr lvl="0" rtl="0">
              <a:defRPr/>
            </a:lvl1pPr>
          </a:lstStyle>
          <a:p>
            <a:endParaRPr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>
            <a:lvl1pPr lvl="0" rtl="0">
              <a:defRPr/>
            </a:lvl1pPr>
          </a:lstStyle>
          <a:p>
            <a:endParaRPr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>
            <a:lvl1pPr lvl="0" rtl="0">
              <a:defRPr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"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  <a:prstGeom prst="rect">
            <a:avLst/>
          </a:prstGeom>
        </p:spPr>
        <p:txBody>
          <a:bodyPr/>
          <a:lstStyle>
            <a:lvl1pPr lvl="0" rtl="0">
              <a:defRPr/>
            </a:lvl1pPr>
          </a:lstStyle>
          <a:p>
            <a:pPr lvl="0" rt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  <a:prstGeom prst="rect">
            <a:avLst/>
          </a:prstGeom>
        </p:spPr>
        <p:txBody>
          <a:bodyPr/>
          <a:lstStyle>
            <a:lvl1pPr marL="0" lvl="0" indent="0" rtl="0">
              <a:buNone/>
              <a:defRPr/>
            </a:lvl1pPr>
          </a:lstStyle>
          <a:p>
            <a:pPr lvl="0" rt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 lvl="0" rtl="0">
              <a:defRPr/>
            </a:lvl1pPr>
          </a:lstStyle>
          <a:p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 lvl="0" rtl="0">
              <a:defRPr/>
            </a:lvl1pPr>
          </a:lstStyle>
          <a:p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 rtl="0">
              <a:defRPr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>
            <a:lvl1pPr lvl="0" rtl="0">
              <a:defRPr/>
            </a:lvl1pPr>
          </a:lstStyle>
          <a:p>
            <a:endParaRPr/>
          </a:p>
        </p:txBody>
      </p:sp>
      <p:sp>
        <p:nvSpPr>
          <p:cNvPr id="3" name="Нижний колонтитул 2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>
            <a:lvl1pPr lvl="0" rtl="0">
              <a:defRPr/>
            </a:lvl1pPr>
          </a:lstStyle>
          <a:p>
            <a:endParaRPr/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>
            <a:lvl1pPr lvl="0" rtl="0">
              <a:defRPr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439025" y="274638"/>
            <a:ext cx="1581151" cy="5851525"/>
          </a:xfrm>
          <a:prstGeom prst="rect">
            <a:avLst/>
          </a:prstGeom>
        </p:spPr>
        <p:txBody>
          <a:bodyPr/>
          <a:lstStyle>
            <a:lvl1pPr lvl="0" rtl="0">
              <a:defRPr/>
            </a:lvl1pPr>
          </a:lstStyle>
          <a:p>
            <a:pPr lvl="0" rt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2693988" y="274638"/>
            <a:ext cx="4592637" cy="5851525"/>
          </a:xfrm>
          <a:prstGeom prst="rect">
            <a:avLst/>
          </a:prstGeom>
        </p:spPr>
        <p:txBody>
          <a:bodyPr/>
          <a:lstStyle>
            <a:lvl1pPr lvl="0" rtl="0">
              <a:defRPr/>
            </a:lvl1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>
            <a:lvl1pPr lvl="0" rtl="0">
              <a:defRPr/>
            </a:lvl1pPr>
          </a:lstStyle>
          <a:p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>
            <a:lvl1pPr lvl="0" rtl="0">
              <a:defRPr/>
            </a:lvl1pPr>
          </a:lstStyle>
          <a:p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>
            <a:lvl1pPr lvl="0" rtl="0">
              <a:defRPr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lvl="0" rtl="0">
              <a:defRPr/>
            </a:lvl1pPr>
          </a:lstStyle>
          <a:p>
            <a:pPr lvl="0" rt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lvl="0" indent="0" rtl="0">
              <a:buNone/>
              <a:defRPr sz="2400" b="1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 lvl="0" rtl="0">
              <a:defRPr sz="2400"/>
            </a:lvl1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lvl="0" indent="0" rtl="0">
              <a:buNone/>
              <a:defRPr sz="2400" b="1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Текст 5"/>
          <p:cNvSpPr txBox="1">
            <a:spLocks noGrp="1"/>
          </p:cNvSpPr>
          <p:nvPr>
            <p:ph type="body"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 lvl="0" rtl="0">
              <a:defRPr sz="2400"/>
            </a:lvl1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7" name="Дата 6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>
            <a:lvl1pPr lvl="0" rtl="0">
              <a:defRPr/>
            </a:lvl1pPr>
          </a:lstStyle>
          <a:p>
            <a:endParaRPr/>
          </a:p>
        </p:txBody>
      </p:sp>
      <p:sp>
        <p:nvSpPr>
          <p:cNvPr id="8" name="Нижний колонтитул 7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>
            <a:lvl1pPr lvl="0" rtl="0">
              <a:defRPr/>
            </a:lvl1pPr>
          </a:lstStyle>
          <a:p>
            <a:endParaRPr/>
          </a:p>
        </p:txBody>
      </p:sp>
      <p:sp>
        <p:nvSpPr>
          <p:cNvPr id="9" name="Номер слайда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>
            <a:lvl1pPr lvl="0" rtl="0">
              <a:defRPr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lvl="0" rtl="0">
              <a:defRPr/>
            </a:lvl1pPr>
          </a:lstStyle>
          <a:p>
            <a:pPr lvl="0" rt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lvl="0" rtl="0">
              <a:defRPr/>
            </a:lvl1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>
            <a:lvl1pPr lvl="0" rtl="0">
              <a:defRPr/>
            </a:lvl1pPr>
          </a:lstStyle>
          <a:p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>
            <a:lvl1pPr lvl="0" rtl="0">
              <a:defRPr/>
            </a:lvl1pPr>
          </a:lstStyle>
          <a:p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>
            <a:lvl1pPr lvl="0" rtl="0">
              <a:defRPr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2703513" y="274638"/>
            <a:ext cx="6316665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/>
          <a:lstStyle>
            <a:lvl1pPr lvl="0" rtl="0">
              <a:defRPr/>
            </a:lvl1pPr>
          </a:lstStyle>
          <a:p>
            <a:pPr lvl="0" rt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2693988" y="1600200"/>
            <a:ext cx="632619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/>
          <a:lstStyle>
            <a:lvl1pPr lvl="0" rtl="0">
              <a:defRPr/>
            </a:lvl1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/>
          <a:lstStyle>
            <a:lvl1pPr lvl="0" rtl="0">
              <a:defRPr sz="1400"/>
            </a:lvl1pPr>
          </a:lstStyle>
          <a:p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/>
          <a:lstStyle>
            <a:lvl1pPr lvl="0" algn="ctr" rtl="0">
              <a:defRPr sz="1400"/>
            </a:lvl1pPr>
          </a:lstStyle>
          <a:p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/>
          <a:lstStyle>
            <a:lvl1pPr lvl="0" algn="r" rtl="0">
              <a:defRPr sz="1400"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lvl1pPr lvl="0" algn="l" rtl="0">
        <a:defRPr sz="3200">
          <a:solidFill>
            <a:schemeClr val="tx1"/>
          </a:solidFill>
          <a:latin typeface="Century Gothic"/>
        </a:defRPr>
      </a:lvl1pPr>
      <a:lvl2pPr lvl="0" algn="l" rtl="0">
        <a:defRPr sz="3200">
          <a:solidFill>
            <a:schemeClr val="tx1"/>
          </a:solidFill>
          <a:latin typeface="Century Gothic"/>
        </a:defRPr>
      </a:lvl2pPr>
      <a:lvl3pPr lvl="0" algn="l" rtl="0">
        <a:defRPr sz="3200">
          <a:solidFill>
            <a:schemeClr val="tx1"/>
          </a:solidFill>
          <a:latin typeface="Century Gothic"/>
        </a:defRPr>
      </a:lvl3pPr>
      <a:lvl4pPr lvl="0" algn="l" rtl="0">
        <a:defRPr sz="3200">
          <a:solidFill>
            <a:schemeClr val="tx1"/>
          </a:solidFill>
          <a:latin typeface="Century Gothic"/>
        </a:defRPr>
      </a:lvl4pPr>
      <a:lvl5pPr lvl="0" algn="l" rtl="0">
        <a:defRPr sz="3200">
          <a:solidFill>
            <a:schemeClr val="tx1"/>
          </a:solidFill>
          <a:latin typeface="Century Gothic"/>
        </a:defRPr>
      </a:lvl5pPr>
      <a:lvl6pPr marL="457200" lvl="0" algn="l" rtl="0">
        <a:defRPr sz="3200">
          <a:solidFill>
            <a:schemeClr val="tx1"/>
          </a:solidFill>
          <a:latin typeface="Arial"/>
        </a:defRPr>
      </a:lvl6pPr>
      <a:lvl7pPr marL="914400" lvl="0" algn="l" rtl="0">
        <a:defRPr sz="3200">
          <a:solidFill>
            <a:schemeClr val="tx1"/>
          </a:solidFill>
          <a:latin typeface="Arial"/>
        </a:defRPr>
      </a:lvl7pPr>
      <a:lvl8pPr marL="1371600" lvl="0" algn="l" rtl="0">
        <a:defRPr sz="3200">
          <a:solidFill>
            <a:schemeClr val="tx1"/>
          </a:solidFill>
          <a:latin typeface="Arial"/>
        </a:defRPr>
      </a:lvl8pPr>
      <a:lvl9pPr marL="1828800" lvl="0" algn="l" rtl="0">
        <a:defRPr sz="3200">
          <a:solidFill>
            <a:schemeClr val="tx1"/>
          </a:solidFill>
          <a:latin typeface="Arial"/>
        </a:defRPr>
      </a:lvl9pPr>
    </p:titleStyle>
    <p:bodyStyle>
      <a:lvl1pPr marL="342900" lvl="0" indent="-342900" algn="l" rtl="0">
        <a:spcBef>
          <a:spcPct val="20000"/>
        </a:spcBef>
        <a:buClr>
          <a:schemeClr val="tx1"/>
        </a:buClr>
        <a:buChar char="•"/>
        <a:defRPr sz="2400">
          <a:solidFill>
            <a:schemeClr val="tx1"/>
          </a:solidFill>
          <a:latin typeface="Century Gothic"/>
        </a:defRPr>
      </a:lvl1pPr>
      <a:lvl2pPr marL="742950" lvl="0" indent="-285750" algn="l" rtl="0">
        <a:spcBef>
          <a:spcPct val="20000"/>
        </a:spcBef>
        <a:buClr>
          <a:schemeClr val="tx1"/>
        </a:buClr>
        <a:buChar char="•"/>
        <a:defRPr sz="2400">
          <a:solidFill>
            <a:schemeClr val="tx1"/>
          </a:solidFill>
          <a:latin typeface="Century Gothic"/>
        </a:defRPr>
      </a:lvl2pPr>
      <a:lvl3pPr marL="1143000" lvl="0" indent="-228600" algn="l" rtl="0">
        <a:spcBef>
          <a:spcPct val="20000"/>
        </a:spcBef>
        <a:buClr>
          <a:schemeClr val="tx1"/>
        </a:buClr>
        <a:buChar char="•"/>
        <a:defRPr sz="2400">
          <a:solidFill>
            <a:schemeClr val="tx1"/>
          </a:solidFill>
          <a:latin typeface="Century Gothic"/>
        </a:defRPr>
      </a:lvl3pPr>
      <a:lvl4pPr marL="1600200" lvl="0" indent="-228600" algn="l" rtl="0">
        <a:spcBef>
          <a:spcPct val="20000"/>
        </a:spcBef>
        <a:buClr>
          <a:schemeClr val="tx1"/>
        </a:buClr>
        <a:buChar char="•"/>
        <a:defRPr sz="2400">
          <a:solidFill>
            <a:schemeClr val="tx1"/>
          </a:solidFill>
          <a:latin typeface="Century Gothic"/>
        </a:defRPr>
      </a:lvl4pPr>
      <a:lvl5pPr marL="2057400" lvl="0" indent="-228600" algn="l" rtl="0">
        <a:spcBef>
          <a:spcPct val="20000"/>
        </a:spcBef>
        <a:buClr>
          <a:schemeClr val="tx1"/>
        </a:buClr>
        <a:buChar char="•"/>
        <a:defRPr sz="2400">
          <a:solidFill>
            <a:schemeClr val="tx1"/>
          </a:solidFill>
          <a:latin typeface="Century Gothic"/>
        </a:defRPr>
      </a:lvl5pPr>
      <a:lvl6pPr marL="2514600" lvl="0" indent="-228600" algn="l" rtl="0">
        <a:spcBef>
          <a:spcPct val="20000"/>
        </a:spcBef>
        <a:buClr>
          <a:schemeClr val="tx1"/>
        </a:buClr>
        <a:buChar char="•"/>
        <a:defRPr sz="2400">
          <a:solidFill>
            <a:schemeClr val="tx1"/>
          </a:solidFill>
          <a:latin typeface="Century Gothic"/>
        </a:defRPr>
      </a:lvl6pPr>
      <a:lvl7pPr marL="2971800" lvl="0" indent="-228600" algn="l" rtl="0">
        <a:spcBef>
          <a:spcPct val="20000"/>
        </a:spcBef>
        <a:buClr>
          <a:schemeClr val="tx1"/>
        </a:buClr>
        <a:buChar char="•"/>
        <a:defRPr sz="2400">
          <a:solidFill>
            <a:schemeClr val="tx1"/>
          </a:solidFill>
          <a:latin typeface="Century Gothic"/>
        </a:defRPr>
      </a:lvl7pPr>
      <a:lvl8pPr marL="3429000" lvl="0" indent="-228600" algn="l" rtl="0">
        <a:spcBef>
          <a:spcPct val="20000"/>
        </a:spcBef>
        <a:buClr>
          <a:schemeClr val="tx1"/>
        </a:buClr>
        <a:buChar char="•"/>
        <a:defRPr sz="2400">
          <a:solidFill>
            <a:schemeClr val="tx1"/>
          </a:solidFill>
          <a:latin typeface="Century Gothic"/>
        </a:defRPr>
      </a:lvl8pPr>
      <a:lvl9pPr marL="3886200" lvl="0" indent="-228600" algn="l" rtl="0">
        <a:spcBef>
          <a:spcPct val="20000"/>
        </a:spcBef>
        <a:buClr>
          <a:schemeClr val="tx1"/>
        </a:buClr>
        <a:buChar char="•"/>
        <a:defRPr sz="2400">
          <a:solidFill>
            <a:schemeClr val="tx1"/>
          </a:solidFill>
          <a:latin typeface="Century Gothic"/>
        </a:defRPr>
      </a:lvl9pPr>
    </p:bodyStyle>
    <p:otherStyle>
      <a:lvl1pPr marL="0" lvl="0" algn="l" rtl="0">
        <a:defRPr sz="1800">
          <a:solidFill>
            <a:schemeClr val="tx1"/>
          </a:solidFill>
          <a:latin typeface="Century Gothic"/>
        </a:defRPr>
      </a:lvl1pPr>
      <a:lvl2pPr marL="457200" lvl="0" algn="l" rtl="0">
        <a:defRPr sz="1800">
          <a:solidFill>
            <a:schemeClr val="tx1"/>
          </a:solidFill>
          <a:latin typeface="Century Gothic"/>
        </a:defRPr>
      </a:lvl2pPr>
      <a:lvl3pPr marL="914400" lvl="0" algn="l" rtl="0">
        <a:defRPr sz="1800">
          <a:solidFill>
            <a:schemeClr val="tx1"/>
          </a:solidFill>
          <a:latin typeface="Century Gothic"/>
        </a:defRPr>
      </a:lvl3pPr>
      <a:lvl4pPr marL="1371600" lvl="0" algn="l" rtl="0">
        <a:defRPr sz="1800">
          <a:solidFill>
            <a:schemeClr val="tx1"/>
          </a:solidFill>
          <a:latin typeface="Century Gothic"/>
        </a:defRPr>
      </a:lvl4pPr>
      <a:lvl5pPr marL="1828800" lvl="0" algn="l" rtl="0">
        <a:defRPr sz="1800">
          <a:solidFill>
            <a:schemeClr val="tx1"/>
          </a:solidFill>
          <a:latin typeface="Century Gothic"/>
        </a:defRPr>
      </a:lvl5pPr>
      <a:lvl6pPr marL="2286000" lvl="0" algn="l" rtl="0">
        <a:defRPr sz="1800">
          <a:solidFill>
            <a:schemeClr val="tx1"/>
          </a:solidFill>
          <a:latin typeface="Century Gothic"/>
        </a:defRPr>
      </a:lvl6pPr>
      <a:lvl7pPr marL="2743200" lvl="0" algn="l" rtl="0">
        <a:defRPr sz="1800">
          <a:solidFill>
            <a:schemeClr val="tx1"/>
          </a:solidFill>
          <a:latin typeface="Century Gothic"/>
        </a:defRPr>
      </a:lvl7pPr>
      <a:lvl8pPr marL="3200400" lvl="0" algn="l" rtl="0">
        <a:defRPr sz="1800">
          <a:solidFill>
            <a:schemeClr val="tx1"/>
          </a:solidFill>
          <a:latin typeface="Century Gothic"/>
        </a:defRPr>
      </a:lvl8pPr>
      <a:lvl9pPr marL="3657600" lvl="0" algn="l" rtl="0">
        <a:defRPr sz="1800">
          <a:solidFill>
            <a:schemeClr val="tx1"/>
          </a:solidFill>
          <a:latin typeface="Century Gothic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6525" y="136525"/>
            <a:ext cx="8866189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 wrap="none" anchor="ctr"/>
          <a:lstStyle>
            <a:lvl1pPr lvl="0" rtl="0">
              <a:defRPr/>
            </a:lvl1pPr>
          </a:lstStyle>
          <a:p>
            <a:endParaRPr/>
          </a:p>
        </p:txBody>
      </p:sp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/>
          <a:lstStyle>
            <a:lvl1pPr lvl="0" rtl="0">
              <a:defRPr/>
            </a:lvl1pPr>
          </a:lstStyle>
          <a:p>
            <a:pPr lvl="0" rtl="0"/>
            <a:r>
              <a:rPr lang="en-US"/>
              <a:t>Click to edit Master title style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1"/>
          </p:nvPr>
        </p:nvSpPr>
        <p:spPr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/>
          <a:lstStyle>
            <a:lvl1pPr lvl="0" rtl="0">
              <a:defRPr/>
            </a:lvl1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/>
          <a:lstStyle>
            <a:lvl1pPr lvl="0" rtl="0">
              <a:defRPr sz="1400"/>
            </a:lvl1pPr>
          </a:lstStyle>
          <a:p>
            <a:endParaRPr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/>
          <a:lstStyle>
            <a:lvl1pPr lvl="0" algn="ctr" rtl="0">
              <a:defRPr sz="1400"/>
            </a:lvl1pPr>
          </a:lstStyle>
          <a:p>
            <a:endParaRPr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/>
          <a:lstStyle>
            <a:lvl1pPr lvl="0" algn="r" rtl="0">
              <a:defRPr sz="1400"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lvl="0" algn="l" rtl="0">
        <a:defRPr sz="3200">
          <a:solidFill>
            <a:schemeClr val="tx1"/>
          </a:solidFill>
          <a:latin typeface="Arial"/>
        </a:defRPr>
      </a:lvl1pPr>
      <a:lvl2pPr lvl="0" algn="l" rtl="0">
        <a:defRPr sz="3200">
          <a:solidFill>
            <a:schemeClr val="tx1"/>
          </a:solidFill>
          <a:latin typeface="Arial"/>
        </a:defRPr>
      </a:lvl2pPr>
      <a:lvl3pPr lvl="0" algn="l" rtl="0">
        <a:defRPr sz="3200">
          <a:solidFill>
            <a:schemeClr val="tx1"/>
          </a:solidFill>
          <a:latin typeface="Arial"/>
        </a:defRPr>
      </a:lvl3pPr>
      <a:lvl4pPr lvl="0" algn="l" rtl="0">
        <a:defRPr sz="3200">
          <a:solidFill>
            <a:schemeClr val="tx1"/>
          </a:solidFill>
          <a:latin typeface="Arial"/>
        </a:defRPr>
      </a:lvl4pPr>
      <a:lvl5pPr lvl="0" algn="l" rtl="0">
        <a:defRPr sz="3200">
          <a:solidFill>
            <a:schemeClr val="tx1"/>
          </a:solidFill>
          <a:latin typeface="Arial"/>
        </a:defRPr>
      </a:lvl5pPr>
      <a:lvl6pPr marL="457200" lvl="0" algn="l" rtl="0">
        <a:defRPr sz="3200">
          <a:solidFill>
            <a:schemeClr val="tx1"/>
          </a:solidFill>
          <a:latin typeface="Arial"/>
        </a:defRPr>
      </a:lvl6pPr>
      <a:lvl7pPr marL="914400" lvl="0" algn="l" rtl="0">
        <a:defRPr sz="3200">
          <a:solidFill>
            <a:schemeClr val="tx1"/>
          </a:solidFill>
          <a:latin typeface="Arial"/>
        </a:defRPr>
      </a:lvl7pPr>
      <a:lvl8pPr marL="1371600" lvl="0" algn="l" rtl="0">
        <a:defRPr sz="3200">
          <a:solidFill>
            <a:schemeClr val="tx1"/>
          </a:solidFill>
          <a:latin typeface="Arial"/>
        </a:defRPr>
      </a:lvl8pPr>
      <a:lvl9pPr marL="1828800" lvl="0" algn="l" rtl="0">
        <a:defRPr sz="3200">
          <a:solidFill>
            <a:schemeClr val="tx1"/>
          </a:solidFill>
          <a:latin typeface="Arial"/>
        </a:defRPr>
      </a:lvl9pPr>
    </p:titleStyle>
    <p:bodyStyle>
      <a:lvl1pPr marL="342900" lvl="0" indent="-342900" algn="l" rtl="0">
        <a:spcBef>
          <a:spcPct val="20000"/>
        </a:spcBef>
        <a:buClr>
          <a:schemeClr val="tx1"/>
        </a:buClr>
        <a:buChar char="•"/>
        <a:defRPr sz="2400">
          <a:solidFill>
            <a:schemeClr val="tx1"/>
          </a:solidFill>
          <a:latin typeface="Arial"/>
        </a:defRPr>
      </a:lvl1pPr>
      <a:lvl2pPr marL="742950" lvl="0" indent="-285750" algn="l" rtl="0">
        <a:spcBef>
          <a:spcPct val="20000"/>
        </a:spcBef>
        <a:buClr>
          <a:schemeClr val="tx1"/>
        </a:buClr>
        <a:buChar char="•"/>
        <a:defRPr sz="2400">
          <a:solidFill>
            <a:schemeClr val="tx1"/>
          </a:solidFill>
          <a:latin typeface="Arial"/>
        </a:defRPr>
      </a:lvl2pPr>
      <a:lvl3pPr marL="1143000" lvl="0" indent="-228600" algn="l" rtl="0">
        <a:spcBef>
          <a:spcPct val="20000"/>
        </a:spcBef>
        <a:buClr>
          <a:schemeClr val="tx1"/>
        </a:buClr>
        <a:buChar char="•"/>
        <a:defRPr sz="2400">
          <a:solidFill>
            <a:schemeClr val="tx1"/>
          </a:solidFill>
          <a:latin typeface="Arial"/>
        </a:defRPr>
      </a:lvl3pPr>
      <a:lvl4pPr marL="1600200" lvl="0" indent="-228600" algn="l" rtl="0">
        <a:spcBef>
          <a:spcPct val="20000"/>
        </a:spcBef>
        <a:buClr>
          <a:schemeClr val="tx1"/>
        </a:buClr>
        <a:buChar char="•"/>
        <a:defRPr sz="2400">
          <a:solidFill>
            <a:schemeClr val="tx1"/>
          </a:solidFill>
          <a:latin typeface="Arial"/>
        </a:defRPr>
      </a:lvl4pPr>
      <a:lvl5pPr marL="2057400" lvl="0" indent="-228600" algn="l" rtl="0">
        <a:spcBef>
          <a:spcPct val="20000"/>
        </a:spcBef>
        <a:buClr>
          <a:schemeClr val="tx1"/>
        </a:buClr>
        <a:buChar char="•"/>
        <a:defRPr sz="2400">
          <a:solidFill>
            <a:schemeClr val="tx1"/>
          </a:solidFill>
          <a:latin typeface="Arial"/>
        </a:defRPr>
      </a:lvl5pPr>
      <a:lvl6pPr marL="2514600" lvl="0" indent="-228600" algn="l" rtl="0">
        <a:spcBef>
          <a:spcPct val="20000"/>
        </a:spcBef>
        <a:buClr>
          <a:schemeClr val="tx1"/>
        </a:buClr>
        <a:buChar char="•"/>
        <a:defRPr sz="2400">
          <a:solidFill>
            <a:schemeClr val="tx1"/>
          </a:solidFill>
          <a:latin typeface="Arial"/>
        </a:defRPr>
      </a:lvl6pPr>
      <a:lvl7pPr marL="2971800" lvl="0" indent="-228600" algn="l" rtl="0">
        <a:spcBef>
          <a:spcPct val="20000"/>
        </a:spcBef>
        <a:buClr>
          <a:schemeClr val="tx1"/>
        </a:buClr>
        <a:buChar char="•"/>
        <a:defRPr sz="2400">
          <a:solidFill>
            <a:schemeClr val="tx1"/>
          </a:solidFill>
          <a:latin typeface="Arial"/>
        </a:defRPr>
      </a:lvl7pPr>
      <a:lvl8pPr marL="3429000" lvl="0" indent="-228600" algn="l" rtl="0">
        <a:spcBef>
          <a:spcPct val="20000"/>
        </a:spcBef>
        <a:buClr>
          <a:schemeClr val="tx1"/>
        </a:buClr>
        <a:buChar char="•"/>
        <a:defRPr sz="2400">
          <a:solidFill>
            <a:schemeClr val="tx1"/>
          </a:solidFill>
          <a:latin typeface="Arial"/>
        </a:defRPr>
      </a:lvl8pPr>
      <a:lvl9pPr marL="3886200" lvl="0" indent="-228600" algn="l" rtl="0">
        <a:spcBef>
          <a:spcPct val="20000"/>
        </a:spcBef>
        <a:buClr>
          <a:schemeClr val="tx1"/>
        </a:buClr>
        <a:buChar char="•"/>
        <a:defRPr sz="2400">
          <a:solidFill>
            <a:schemeClr val="tx1"/>
          </a:solidFill>
          <a:latin typeface="Arial"/>
        </a:defRPr>
      </a:lvl9pPr>
    </p:bodyStyle>
    <p:otherStyle>
      <a:lvl1pPr marL="0" lvl="0" algn="l" rtl="0">
        <a:defRPr sz="1800">
          <a:solidFill>
            <a:schemeClr val="tx1"/>
          </a:solidFill>
          <a:latin typeface="Arial"/>
        </a:defRPr>
      </a:lvl1pPr>
      <a:lvl2pPr marL="457200" lvl="0" algn="l" rtl="0">
        <a:defRPr sz="1800">
          <a:solidFill>
            <a:schemeClr val="tx1"/>
          </a:solidFill>
          <a:latin typeface="Arial"/>
        </a:defRPr>
      </a:lvl2pPr>
      <a:lvl3pPr marL="914400" lvl="0" algn="l" rtl="0">
        <a:defRPr sz="1800">
          <a:solidFill>
            <a:schemeClr val="tx1"/>
          </a:solidFill>
          <a:latin typeface="Arial"/>
        </a:defRPr>
      </a:lvl3pPr>
      <a:lvl4pPr marL="1371600" lvl="0" algn="l" rtl="0">
        <a:defRPr sz="1800">
          <a:solidFill>
            <a:schemeClr val="tx1"/>
          </a:solidFill>
          <a:latin typeface="Arial"/>
        </a:defRPr>
      </a:lvl4pPr>
      <a:lvl5pPr marL="1828800" lvl="0" algn="l" rtl="0">
        <a:defRPr sz="1800">
          <a:solidFill>
            <a:schemeClr val="tx1"/>
          </a:solidFill>
          <a:latin typeface="Arial"/>
        </a:defRPr>
      </a:lvl5pPr>
      <a:lvl6pPr marL="2286000" lvl="0" algn="l" rtl="0">
        <a:defRPr sz="1800">
          <a:solidFill>
            <a:schemeClr val="tx1"/>
          </a:solidFill>
          <a:latin typeface="Arial"/>
        </a:defRPr>
      </a:lvl6pPr>
      <a:lvl7pPr marL="2743200" lvl="0" algn="l" rtl="0">
        <a:defRPr sz="1800">
          <a:solidFill>
            <a:schemeClr val="tx1"/>
          </a:solidFill>
          <a:latin typeface="Arial"/>
        </a:defRPr>
      </a:lvl7pPr>
      <a:lvl8pPr marL="3200400" lvl="0" algn="l" rtl="0">
        <a:defRPr sz="1800">
          <a:solidFill>
            <a:schemeClr val="tx1"/>
          </a:solidFill>
          <a:latin typeface="Arial"/>
        </a:defRPr>
      </a:lvl8pPr>
      <a:lvl9pPr marL="3657600" lvl="0" algn="l" rtl="0">
        <a:defRPr sz="1800">
          <a:solidFill>
            <a:schemeClr val="tx1"/>
          </a:solidFill>
          <a:latin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0" y="214313"/>
            <a:ext cx="9144000" cy="1785937"/>
          </a:xfrm>
          <a:prstGeom prst="rect">
            <a:avLst/>
          </a:prstGeom>
        </p:spPr>
        <p:txBody>
          <a:bodyPr/>
          <a:lstStyle>
            <a:lvl1pPr lvl="0" rtl="0">
              <a:defRPr/>
            </a:lvl1pPr>
          </a:lstStyle>
          <a:p>
            <a:pPr lvl="0" algn="ctr" rtl="0"/>
            <a:r>
              <a:rPr lang="ru-RU" sz="2400" b="1" dirty="0">
                <a:solidFill>
                  <a:srgbClr val="002060"/>
                </a:solidFill>
                <a:latin typeface="Times New Roman"/>
              </a:rPr>
              <a:t>Проект</a:t>
            </a:r>
            <a:br>
              <a:rPr dirty="0"/>
            </a:br>
            <a:r>
              <a:rPr lang="ru-RU" sz="2400" b="1" dirty="0">
                <a:solidFill>
                  <a:srgbClr val="002060"/>
                </a:solidFill>
                <a:latin typeface="Times New Roman"/>
              </a:rPr>
              <a:t>на тему:</a:t>
            </a:r>
            <a:br>
              <a:rPr dirty="0"/>
            </a:br>
            <a:r>
              <a:rPr lang="ru-RU" sz="2400" b="1" dirty="0">
                <a:solidFill>
                  <a:srgbClr val="0070C0"/>
                </a:solidFill>
                <a:latin typeface="Times New Roman"/>
              </a:rPr>
              <a:t> </a:t>
            </a:r>
            <a:br>
              <a:rPr dirty="0"/>
            </a:br>
            <a:endParaRPr dirty="0"/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468313" y="973931"/>
            <a:ext cx="7747001" cy="2510631"/>
          </a:xfrm>
          <a:prstGeom prst="rect">
            <a:avLst/>
          </a:prstGeom>
        </p:spPr>
        <p:txBody>
          <a:bodyPr/>
          <a:lstStyle>
            <a:lvl1pPr lvl="0" rtl="0">
              <a:defRPr/>
            </a:lvl1pPr>
          </a:lstStyle>
          <a:p>
            <a:pPr lvl="0" algn="ctr" rtl="0"/>
            <a:r>
              <a:rPr lang="ru-RU" sz="6000" b="1" dirty="0">
                <a:solidFill>
                  <a:srgbClr val="FF0000"/>
                </a:solidFill>
                <a:latin typeface="Times New Roman"/>
              </a:rPr>
              <a:t>«Будь здоров, малыш!» </a:t>
            </a:r>
          </a:p>
          <a:p>
            <a:pPr lvl="0" rtl="0"/>
            <a:r>
              <a:rPr lang="ru-RU" sz="2800" b="1" dirty="0">
                <a:solidFill>
                  <a:srgbClr val="FF0000"/>
                </a:solidFill>
                <a:latin typeface="Times New Roman"/>
              </a:rPr>
              <a:t>   во второй младшей группе «Капельки»</a:t>
            </a:r>
          </a:p>
          <a:p>
            <a:pPr lvl="0" algn="r" rtl="0"/>
            <a:endParaRPr lang="ru-RU" sz="2800" b="1" dirty="0">
              <a:solidFill>
                <a:srgbClr val="FF0000"/>
              </a:solidFill>
              <a:latin typeface="Times New Roman"/>
            </a:endParaRPr>
          </a:p>
          <a:p>
            <a:pPr lvl="0" algn="r" rtl="0"/>
            <a:endParaRPr lang="ru-RU" sz="2800" b="1" dirty="0">
              <a:solidFill>
                <a:srgbClr val="FF0000"/>
              </a:solidFill>
              <a:latin typeface="Times New Roman"/>
            </a:endParaRPr>
          </a:p>
          <a:p>
            <a:pPr lvl="0" algn="r" rtl="0"/>
            <a:endParaRPr lang="ru-RU" sz="2800" b="1" dirty="0">
              <a:solidFill>
                <a:srgbClr val="FF0000"/>
              </a:solidFill>
              <a:latin typeface="Times New Roman"/>
            </a:endParaRPr>
          </a:p>
          <a:p>
            <a:pPr lvl="0" algn="r" rtl="0"/>
            <a:endParaRPr lang="ru-RU" sz="2800" b="1" dirty="0">
              <a:solidFill>
                <a:srgbClr val="FF0000"/>
              </a:solidFill>
              <a:latin typeface="Times New Roman"/>
            </a:endParaRPr>
          </a:p>
          <a:p>
            <a:pPr lvl="0" algn="r"/>
            <a:r>
              <a:rPr lang="ru-RU" b="1" dirty="0">
                <a:solidFill>
                  <a:srgbClr val="002060"/>
                </a:solidFill>
                <a:latin typeface="Times New Roman"/>
              </a:rPr>
              <a:t>Воспитатель: </a:t>
            </a:r>
            <a:r>
              <a:rPr lang="ru-RU" b="1" dirty="0" err="1">
                <a:solidFill>
                  <a:srgbClr val="002060"/>
                </a:solidFill>
                <a:latin typeface="Times New Roman"/>
              </a:rPr>
              <a:t>Востроженко</a:t>
            </a:r>
            <a:r>
              <a:rPr lang="ru-RU" b="1" dirty="0">
                <a:solidFill>
                  <a:srgbClr val="002060"/>
                </a:solidFill>
                <a:latin typeface="Times New Roman"/>
              </a:rPr>
              <a:t> Елена Васильевна..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-17772" y="59531"/>
            <a:ext cx="31623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7429046" y="2827255"/>
            <a:ext cx="1572536" cy="2500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-383379" y="3279846"/>
            <a:ext cx="2747963" cy="229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7705724" y="39759"/>
            <a:ext cx="1438276" cy="143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817688" y="115888"/>
            <a:ext cx="6284912" cy="2160587"/>
          </a:xfrm>
          <a:prstGeom prst="rect">
            <a:avLst/>
          </a:prstGeom>
        </p:spPr>
        <p:txBody>
          <a:bodyPr/>
          <a:lstStyle>
            <a:lvl1pPr lvl="0" rtl="0">
              <a:defRPr/>
            </a:lvl1pPr>
          </a:lstStyle>
          <a:p>
            <a:pPr lvl="0" rtl="0"/>
            <a:r>
              <a:rPr lang="ru-RU" sz="2800" b="1">
                <a:solidFill>
                  <a:srgbClr val="002060"/>
                </a:solidFill>
                <a:latin typeface="Times New Roman"/>
              </a:rPr>
              <a:t>Добрая водичка! Помоги немножко:</a:t>
            </a:r>
            <a:br/>
            <a:r>
              <a:rPr lang="ru-RU" sz="2800" b="1">
                <a:solidFill>
                  <a:srgbClr val="002060"/>
                </a:solidFill>
                <a:latin typeface="Times New Roman"/>
              </a:rPr>
              <a:t>Вымой у ребяток грязные ладошки!</a:t>
            </a:r>
            <a:br/>
            <a:r>
              <a:rPr lang="ru-RU" sz="2800" b="1">
                <a:solidFill>
                  <a:srgbClr val="002060"/>
                </a:solidFill>
                <a:latin typeface="Times New Roman"/>
              </a:rPr>
              <a:t>Ты, кусочек мыла, мыль нас, не жалея,</a:t>
            </a:r>
            <a:br/>
            <a:r>
              <a:rPr lang="ru-RU" sz="2800" b="1">
                <a:solidFill>
                  <a:srgbClr val="002060"/>
                </a:solidFill>
                <a:latin typeface="Times New Roman"/>
              </a:rPr>
              <a:t>Станут наши ручки чище и белее!</a:t>
            </a:r>
          </a:p>
        </p:txBody>
      </p:sp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42189" y="1024909"/>
            <a:ext cx="2068512" cy="223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60BAEF5-6698-4B1E-B8C5-E222EDAD16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615" y="2276475"/>
            <a:ext cx="3011985" cy="4329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84D2F9C-16F2-4420-B451-871AC211F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01" y="3256934"/>
            <a:ext cx="3649496" cy="3601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214313" y="333375"/>
            <a:ext cx="8897939" cy="1222375"/>
          </a:xfrm>
          <a:prstGeom prst="rect">
            <a:avLst/>
          </a:prstGeom>
        </p:spPr>
        <p:txBody>
          <a:bodyPr/>
          <a:lstStyle>
            <a:lvl1pPr lvl="0" rtl="0">
              <a:defRPr/>
            </a:lvl1pPr>
          </a:lstStyle>
          <a:p>
            <a:pPr lvl="0" algn="ctr" rtl="0"/>
            <a:r>
              <a:rPr lang="ru-RU" b="1">
                <a:solidFill>
                  <a:srgbClr val="002060"/>
                </a:solidFill>
                <a:latin typeface="Times New Roman"/>
              </a:rPr>
              <a:t>НОД (</a:t>
            </a:r>
            <a:r>
              <a:rPr lang="ru-RU" sz="2400" b="1">
                <a:solidFill>
                  <a:srgbClr val="002060"/>
                </a:solidFill>
                <a:latin typeface="Times New Roman"/>
              </a:rPr>
              <a:t>непосредственная образовательная деятельность</a:t>
            </a:r>
            <a:r>
              <a:rPr lang="ru-RU" b="1">
                <a:solidFill>
                  <a:srgbClr val="002060"/>
                </a:solidFill>
                <a:latin typeface="Times New Roman"/>
              </a:rPr>
              <a:t>) Физкультура </a:t>
            </a:r>
            <a:r>
              <a:rPr lang="ru-RU" sz="2000" b="1">
                <a:latin typeface="Times New Roman"/>
              </a:rPr>
              <a:t>	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1428750" y="1600200"/>
            <a:ext cx="7591426" cy="4525964"/>
          </a:xfrm>
          <a:prstGeom prst="rect">
            <a:avLst/>
          </a:prstGeom>
        </p:spPr>
        <p:txBody>
          <a:bodyPr/>
          <a:lstStyle>
            <a:lvl1pPr lvl="0" rtl="0">
              <a:defRPr/>
            </a:lvl1pPr>
          </a:lstStyle>
          <a:p>
            <a:pPr marL="0" lvl="0" indent="0" rtl="0">
              <a:buNone/>
            </a:pPr>
            <a:r>
              <a:rPr lang="ru-RU"/>
              <a:t>      </a:t>
            </a:r>
            <a:r>
              <a:rPr lang="ru-RU" b="1">
                <a:solidFill>
                  <a:schemeClr val="bg1">
                    <a:lumMod val="50000"/>
                  </a:schemeClr>
                </a:solidFill>
                <a:latin typeface="Times New Roman"/>
              </a:rPr>
              <a:t>                               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858000" y="928688"/>
            <a:ext cx="2054226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DFC98A0-03DC-4D96-9BCE-55B7AEEE07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69" y="2292823"/>
            <a:ext cx="4379415" cy="4231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459A0F2-DB3F-4E82-ABCB-75632AE82F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600200"/>
            <a:ext cx="3425826" cy="4738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2260241" y="348019"/>
            <a:ext cx="4857750" cy="580670"/>
          </a:xfrm>
          <a:prstGeom prst="rect">
            <a:avLst/>
          </a:prstGeom>
        </p:spPr>
        <p:txBody>
          <a:bodyPr/>
          <a:lstStyle>
            <a:lvl1pPr lvl="0" rtl="0">
              <a:defRPr/>
            </a:lvl1pPr>
          </a:lstStyle>
          <a:p>
            <a:pPr lvl="0" algn="ctr" rtl="0"/>
            <a:r>
              <a:rPr lang="ru-RU" b="1" dirty="0">
                <a:solidFill>
                  <a:srgbClr val="002060"/>
                </a:solidFill>
                <a:latin typeface="Times New Roman"/>
              </a:rPr>
              <a:t>сюжетно   - ролевая игра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00313" y="1000125"/>
            <a:ext cx="3929062" cy="15700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 rtl="0">
              <a:defRPr/>
            </a:lvl1pPr>
          </a:lstStyle>
          <a:p>
            <a:endParaRPr/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858596" y="0"/>
            <a:ext cx="1200149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213842" y="532903"/>
            <a:ext cx="1714500" cy="157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D47DB93-27CA-4FA4-9575-98049ACB89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249" y="1770694"/>
            <a:ext cx="3929061" cy="4739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6AA16A3-5E7B-4422-9180-A04A572BEB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59" y="2290674"/>
            <a:ext cx="3605194" cy="4219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382137" y="274638"/>
            <a:ext cx="8638041" cy="1143000"/>
          </a:xfrm>
          <a:prstGeom prst="rect">
            <a:avLst/>
          </a:prstGeom>
        </p:spPr>
        <p:txBody>
          <a:bodyPr/>
          <a:lstStyle>
            <a:lvl1pPr lvl="0" rtl="0">
              <a:defRPr/>
            </a:lvl1pPr>
          </a:lstStyle>
          <a:p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Художественное творчество с детьми </a:t>
            </a:r>
            <a:endParaRPr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60257C7-3D46-4C11-BEBD-1F5D3FDDC3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1892"/>
            <a:ext cx="3057100" cy="3839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109CE6A-4C47-45A9-81DD-689CBEEEA7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306" y="1417638"/>
            <a:ext cx="3220872" cy="3561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AD4269C-5973-407D-AD39-321EE1BDA2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028" y="3293805"/>
            <a:ext cx="2607100" cy="3289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2143125" y="333375"/>
            <a:ext cx="5357813" cy="571500"/>
          </a:xfrm>
          <a:prstGeom prst="rect">
            <a:avLst/>
          </a:prstGeom>
        </p:spPr>
        <p:txBody>
          <a:bodyPr/>
          <a:lstStyle>
            <a:lvl1pPr lvl="0" rtl="0">
              <a:defRPr/>
            </a:lvl1pPr>
          </a:lstStyle>
          <a:p>
            <a:pPr lvl="0" algn="ctr" rtl="0"/>
            <a:r>
              <a:rPr lang="ru-RU" b="1">
                <a:solidFill>
                  <a:srgbClr val="002060"/>
                </a:solidFill>
                <a:latin typeface="Times New Roman"/>
              </a:rPr>
              <a:t>Подвижные  игры</a:t>
            </a:r>
          </a:p>
        </p:txBody>
      </p:sp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500938" y="1628775"/>
            <a:ext cx="1200149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3794918" y="1291419"/>
            <a:ext cx="2054225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C0D1E47-609A-4CBA-9057-8492D0EE7B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715" y="2495549"/>
            <a:ext cx="4898598" cy="4029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357188" y="333375"/>
            <a:ext cx="8572500" cy="1452563"/>
          </a:xfrm>
          <a:prstGeom prst="rect">
            <a:avLst/>
          </a:prstGeom>
        </p:spPr>
        <p:txBody>
          <a:bodyPr/>
          <a:lstStyle>
            <a:lvl1pPr lvl="0" rtl="0">
              <a:defRPr/>
            </a:lvl1pPr>
          </a:lstStyle>
          <a:p>
            <a:pPr lvl="0" rtl="0"/>
            <a:r>
              <a:rPr lang="ru-RU" sz="4400" b="1">
                <a:solidFill>
                  <a:srgbClr val="FF0000"/>
                </a:solidFill>
                <a:latin typeface="Times New Roman"/>
              </a:rPr>
              <a:t>Ходьба по дорожке «Здоровья»</a:t>
            </a:r>
            <a:br/>
            <a:endParaRPr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1995488" y="1471613"/>
            <a:ext cx="7040562" cy="4525962"/>
          </a:xfrm>
          <a:prstGeom prst="rect">
            <a:avLst/>
          </a:prstGeom>
        </p:spPr>
        <p:txBody>
          <a:bodyPr/>
          <a:lstStyle>
            <a:lvl1pPr lvl="0" rtl="0">
              <a:defRPr/>
            </a:lvl1pPr>
          </a:lstStyle>
          <a:p>
            <a:pPr marL="0" lvl="0" indent="0" rtl="0">
              <a:buNone/>
            </a:pPr>
            <a:r>
              <a:rPr lang="ru-RU" b="1">
                <a:solidFill>
                  <a:srgbClr val="002060"/>
                </a:solidFill>
                <a:latin typeface="Times New Roman"/>
              </a:rPr>
              <a:t>Так шагают ножки</a:t>
            </a:r>
            <a:br/>
            <a:r>
              <a:rPr lang="ru-RU" b="1">
                <a:solidFill>
                  <a:srgbClr val="002060"/>
                </a:solidFill>
                <a:latin typeface="Times New Roman"/>
              </a:rPr>
              <a:t>По прямой дорожке:</a:t>
            </a:r>
            <a:br/>
            <a:r>
              <a:rPr lang="ru-RU" b="1">
                <a:solidFill>
                  <a:srgbClr val="002060"/>
                </a:solidFill>
                <a:latin typeface="Times New Roman"/>
              </a:rPr>
              <a:t>Топ, топ, еще топ,</a:t>
            </a:r>
            <a:br/>
            <a:r>
              <a:rPr lang="ru-RU" b="1">
                <a:solidFill>
                  <a:srgbClr val="002060"/>
                </a:solidFill>
                <a:latin typeface="Times New Roman"/>
              </a:rPr>
              <a:t>А потом все вместе −</a:t>
            </a:r>
          </a:p>
          <a:p>
            <a:pPr marL="0" lvl="0" indent="0" rtl="0">
              <a:buNone/>
            </a:pPr>
            <a:r>
              <a:rPr lang="ru-RU" b="1">
                <a:solidFill>
                  <a:srgbClr val="002060"/>
                </a:solidFill>
                <a:latin typeface="Times New Roman"/>
              </a:rPr>
              <a:t> стоп!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-19050" y="1412875"/>
            <a:ext cx="2016125" cy="193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7835900" y="1798638"/>
            <a:ext cx="1200150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5286375" y="1143000"/>
            <a:ext cx="2054225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8F0BC40-8506-426F-8B2F-1EBABBDE63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230" y="3234518"/>
            <a:ext cx="4352403" cy="36234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2795588" y="333375"/>
            <a:ext cx="6316662" cy="1143000"/>
          </a:xfrm>
          <a:prstGeom prst="rect">
            <a:avLst/>
          </a:prstGeom>
        </p:spPr>
        <p:txBody>
          <a:bodyPr/>
          <a:lstStyle>
            <a:lvl1pPr lvl="0" rtl="0">
              <a:defRPr/>
            </a:lvl1pPr>
          </a:lstStyle>
          <a:p>
            <a:pPr lvl="0" rtl="0"/>
            <a:r>
              <a:rPr lang="ru-RU" sz="4400" b="1">
                <a:solidFill>
                  <a:srgbClr val="0070C0"/>
                </a:solidFill>
                <a:latin typeface="Times New Roman"/>
              </a:rPr>
              <a:t>  </a:t>
            </a:r>
            <a:r>
              <a:rPr lang="ru-RU" sz="4400" b="1">
                <a:solidFill>
                  <a:srgbClr val="FF0000"/>
                </a:solidFill>
                <a:latin typeface="Times New Roman"/>
              </a:rPr>
              <a:t>Это очень важно!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1979613" y="1600200"/>
            <a:ext cx="7040565" cy="4525963"/>
          </a:xfrm>
          <a:prstGeom prst="rect">
            <a:avLst/>
          </a:prstGeom>
        </p:spPr>
        <p:txBody>
          <a:bodyPr/>
          <a:lstStyle>
            <a:lvl1pPr lvl="0" rtl="0">
              <a:defRPr/>
            </a:lvl1pPr>
          </a:lstStyle>
          <a:p>
            <a:pPr lvl="0" rtl="0"/>
            <a:r>
              <a:rPr lang="ru-RU" b="1">
                <a:solidFill>
                  <a:srgbClr val="002060"/>
                </a:solidFill>
                <a:latin typeface="Times New Roman"/>
              </a:rPr>
              <a:t>Кварцевание помещений группы</a:t>
            </a:r>
          </a:p>
          <a:p>
            <a:pPr lvl="0" rtl="0"/>
            <a:r>
              <a:rPr lang="ru-RU" b="1">
                <a:solidFill>
                  <a:srgbClr val="002060"/>
                </a:solidFill>
                <a:latin typeface="Times New Roman"/>
              </a:rPr>
              <a:t>Музыкотерапия.</a:t>
            </a:r>
          </a:p>
          <a:p>
            <a:pPr lvl="0" rtl="0"/>
            <a:r>
              <a:rPr lang="ru-RU" b="1">
                <a:solidFill>
                  <a:srgbClr val="002060"/>
                </a:solidFill>
                <a:latin typeface="Times New Roman"/>
              </a:rPr>
              <a:t>Проветривание помещения</a:t>
            </a:r>
          </a:p>
          <a:p>
            <a:pPr lvl="0" rtl="0"/>
            <a:r>
              <a:rPr lang="ru-RU" b="1">
                <a:solidFill>
                  <a:srgbClr val="002060"/>
                </a:solidFill>
                <a:latin typeface="Times New Roman"/>
              </a:rPr>
              <a:t>Соблюдение режима дня.</a:t>
            </a:r>
          </a:p>
          <a:p>
            <a:pPr marL="0" lvl="0" indent="0" rtl="0">
              <a:buNone/>
            </a:pPr>
            <a:endParaRPr lang="ru-RU" b="1">
              <a:solidFill>
                <a:srgbClr val="002060"/>
              </a:solidFill>
              <a:latin typeface="Times New Roman"/>
            </a:endParaRPr>
          </a:p>
          <a:p>
            <a:pPr marL="0" lvl="0" indent="0" rtl="0">
              <a:buNone/>
            </a:pPr>
            <a:r>
              <a:rPr lang="ru-RU"/>
              <a:t>		</a:t>
            </a:r>
            <a:r>
              <a:rPr lang="ru-RU" b="1">
                <a:solidFill>
                  <a:srgbClr val="FF0000"/>
                </a:solidFill>
              </a:rPr>
              <a:t>Чтоб здоровье сохранить, </a:t>
            </a:r>
            <a:br/>
            <a:r>
              <a:rPr lang="ru-RU" b="1">
                <a:solidFill>
                  <a:srgbClr val="FF0000"/>
                </a:solidFill>
              </a:rPr>
              <a:t>		Организм свой укрепить, </a:t>
            </a:r>
            <a:br/>
            <a:r>
              <a:rPr lang="ru-RU" b="1">
                <a:solidFill>
                  <a:srgbClr val="FF0000"/>
                </a:solidFill>
              </a:rPr>
              <a:t>		Знает вся моя семья </a:t>
            </a:r>
            <a:br/>
            <a:r>
              <a:rPr lang="ru-RU" b="1">
                <a:solidFill>
                  <a:srgbClr val="FF0000"/>
                </a:solidFill>
              </a:rPr>
              <a:t>		Должен быть режим у дня.</a:t>
            </a:r>
          </a:p>
          <a:p>
            <a:pPr marL="0" lvl="0" indent="0" rtl="0">
              <a:buNone/>
            </a:pPr>
            <a:r>
              <a:rPr lang="ru-RU" b="1">
                <a:solidFill>
                  <a:srgbClr val="FF0000"/>
                </a:solidFill>
              </a:rPr>
              <a:t> </a:t>
            </a:r>
            <a:br/>
            <a:endParaRPr/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042988" y="4652963"/>
            <a:ext cx="2016125" cy="193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250825" y="2205038"/>
            <a:ext cx="1201738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250825" y="476250"/>
            <a:ext cx="2055813" cy="85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42875" y="274638"/>
            <a:ext cx="8877301" cy="5868987"/>
          </a:xfrm>
          <a:prstGeom prst="rect">
            <a:avLst/>
          </a:prstGeom>
        </p:spPr>
        <p:txBody>
          <a:bodyPr/>
          <a:lstStyle>
            <a:lvl1pPr lvl="0" rtl="0">
              <a:defRPr/>
            </a:lvl1pPr>
          </a:lstStyle>
          <a:p>
            <a:pPr lvl="0" rtl="0"/>
            <a:r>
              <a:rPr lang="ru-RU" sz="4400" b="1">
                <a:solidFill>
                  <a:srgbClr val="FF0000"/>
                </a:solidFill>
                <a:latin typeface="Times New Roman"/>
              </a:rPr>
              <a:t>Результаты проекта:</a:t>
            </a:r>
            <a:br/>
            <a:r>
              <a:rPr lang="ru-RU" sz="2800" b="1">
                <a:solidFill>
                  <a:srgbClr val="010485"/>
                </a:solidFill>
                <a:latin typeface="Times New Roman"/>
              </a:rPr>
              <a:t>-</a:t>
            </a:r>
            <a:r>
              <a:rPr lang="ru-RU" sz="2000" b="1">
                <a:solidFill>
                  <a:srgbClr val="010485"/>
                </a:solidFill>
                <a:latin typeface="Times New Roman"/>
              </a:rPr>
              <a:t>для детей:</a:t>
            </a:r>
            <a:br/>
            <a:r>
              <a:rPr lang="ru-RU" sz="2000">
                <a:solidFill>
                  <a:srgbClr val="010485"/>
                </a:solidFill>
                <a:latin typeface="Times New Roman"/>
              </a:rPr>
              <a:t>- У большинства детей сформированы основы гигиенических навыков;</a:t>
            </a:r>
            <a:br/>
            <a:r>
              <a:rPr lang="ru-RU" sz="2000">
                <a:solidFill>
                  <a:srgbClr val="010485"/>
                </a:solidFill>
                <a:latin typeface="Times New Roman"/>
              </a:rPr>
              <a:t>- Дети ежедневно слышат информацию о полезной и вредной пищи для здоровья человека (во время завтрака, обеда, полдника), о ценности здоровья (подвижные игры, физминутки, различные виды гимнастик).</a:t>
            </a:r>
            <a:br/>
            <a:r>
              <a:rPr lang="ru-RU" sz="2000" b="1">
                <a:solidFill>
                  <a:srgbClr val="010485"/>
                </a:solidFill>
                <a:latin typeface="Times New Roman"/>
              </a:rPr>
              <a:t>-для родителей:</a:t>
            </a:r>
            <a:br/>
            <a:r>
              <a:rPr lang="ru-RU" sz="2000">
                <a:solidFill>
                  <a:srgbClr val="010485"/>
                </a:solidFill>
                <a:latin typeface="Times New Roman"/>
              </a:rPr>
              <a:t>- Повысили уровень знаний и обогатились опытом о здоровом образе жизни через взаимоотношение  с воспитателями группы.</a:t>
            </a:r>
            <a:br/>
            <a:r>
              <a:rPr lang="ru-RU" sz="2000" b="1">
                <a:solidFill>
                  <a:srgbClr val="010485"/>
                </a:solidFill>
                <a:latin typeface="Times New Roman"/>
              </a:rPr>
              <a:t>-для педагогов:</a:t>
            </a:r>
            <a:br/>
            <a:r>
              <a:rPr lang="ru-RU" sz="2000">
                <a:solidFill>
                  <a:srgbClr val="010485"/>
                </a:solidFill>
                <a:latin typeface="Times New Roman"/>
              </a:rPr>
              <a:t>- Установлены партнерские отношения с семьями детей группы;</a:t>
            </a:r>
            <a:br/>
            <a:r>
              <a:rPr lang="ru-RU" sz="2000">
                <a:solidFill>
                  <a:srgbClr val="010485"/>
                </a:solidFill>
                <a:latin typeface="Times New Roman"/>
              </a:rPr>
              <a:t>- Создана атмосфера взаимопонимания, направленная на развитие и укрепление здоровья детей.</a:t>
            </a:r>
            <a:br/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2795588" y="0"/>
            <a:ext cx="6316662" cy="2205038"/>
          </a:xfrm>
          <a:prstGeom prst="rect">
            <a:avLst/>
          </a:prstGeom>
        </p:spPr>
        <p:txBody>
          <a:bodyPr/>
          <a:lstStyle>
            <a:lvl1pPr lvl="0" rtl="0">
              <a:defRPr/>
            </a:lvl1pPr>
          </a:lstStyle>
          <a:p>
            <a:pPr lvl="0" rtl="0"/>
            <a:r>
              <a:rPr lang="ru-RU" sz="2400" b="1">
                <a:solidFill>
                  <a:srgbClr val="0070C0"/>
                </a:solidFill>
                <a:latin typeface="Times New Roman"/>
              </a:rPr>
              <a:t>		</a:t>
            </a:r>
            <a:br/>
            <a:endParaRPr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1979712" y="1916832"/>
            <a:ext cx="7040466" cy="4536505"/>
          </a:xfrm>
          <a:prstGeom prst="rect">
            <a:avLst/>
          </a:prstGeom>
        </p:spPr>
        <p:txBody>
          <a:bodyPr/>
          <a:lstStyle>
            <a:lvl1pPr lvl="0" rtl="0">
              <a:defRPr/>
            </a:lvl1pPr>
          </a:lstStyle>
          <a:p>
            <a:pPr marL="0" lvl="0" indent="0" rtl="0">
              <a:buNone/>
            </a:pPr>
            <a:r>
              <a:rPr lang="ru-RU" sz="4000" b="1">
                <a:solidFill>
                  <a:srgbClr val="FF0000"/>
                </a:solidFill>
              </a:rPr>
              <a:t>   	</a:t>
            </a:r>
          </a:p>
          <a:p>
            <a:pPr marL="0" lvl="0" indent="0" rtl="0">
              <a:buNone/>
            </a:pPr>
            <a:r>
              <a:rPr lang="ru-RU" sz="4000" b="1">
                <a:solidFill>
                  <a:srgbClr val="FF0000"/>
                </a:solidFill>
              </a:rPr>
              <a:t>	 </a:t>
            </a:r>
            <a:r>
              <a:rPr lang="ru-RU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				ВНИМАНИЕ!</a:t>
            </a:r>
          </a:p>
          <a:p>
            <a:pPr marL="0" lvl="0" indent="0" rtl="0">
              <a:buNone/>
            </a:pPr>
            <a:r>
              <a:rPr lang="ru-RU" b="1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1188" y="3500438"/>
            <a:ext cx="2016125" cy="193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6516689" y="476250"/>
            <a:ext cx="1200150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250825" y="476250"/>
            <a:ext cx="2055813" cy="85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072189"/>
          </a:xfrm>
          <a:prstGeom prst="rect">
            <a:avLst/>
          </a:prstGeom>
        </p:spPr>
        <p:txBody>
          <a:bodyPr/>
          <a:lstStyle>
            <a:lvl1pPr lvl="0" rtl="0">
              <a:defRPr/>
            </a:lvl1pPr>
          </a:lstStyle>
          <a:p>
            <a:pPr lvl="0" algn="r" rtl="0"/>
            <a:r>
              <a:rPr lang="ru-RU" sz="4400" b="1" dirty="0">
                <a:solidFill>
                  <a:srgbClr val="FF0000"/>
                </a:solidFill>
                <a:latin typeface="Times New Roman"/>
              </a:rPr>
              <a:t>Описание проекта:</a:t>
            </a:r>
            <a:br>
              <a:rPr dirty="0"/>
            </a:br>
            <a:r>
              <a:rPr lang="ru-RU" sz="2800" b="1" dirty="0">
                <a:solidFill>
                  <a:srgbClr val="002060"/>
                </a:solidFill>
                <a:latin typeface="Times New Roman"/>
              </a:rPr>
              <a:t>Продолжительность проекта: </a:t>
            </a:r>
            <a:br>
              <a:rPr dirty="0"/>
            </a:br>
            <a:r>
              <a:rPr lang="ru-RU" sz="2800" b="1" dirty="0">
                <a:solidFill>
                  <a:srgbClr val="002060"/>
                </a:solidFill>
                <a:latin typeface="Times New Roman"/>
              </a:rPr>
              <a:t>краткосрочный (октябрь-ноябрь 2017г.)</a:t>
            </a:r>
            <a:br>
              <a:rPr dirty="0"/>
            </a:br>
            <a:r>
              <a:rPr lang="ru-RU" sz="2800" b="1" dirty="0">
                <a:solidFill>
                  <a:srgbClr val="002060"/>
                </a:solidFill>
                <a:latin typeface="Times New Roman"/>
              </a:rPr>
              <a:t>Тип проекта: познавательно-игровой</a:t>
            </a:r>
            <a:br>
              <a:rPr dirty="0"/>
            </a:br>
            <a:r>
              <a:rPr lang="ru-RU" sz="2800" b="1" dirty="0">
                <a:solidFill>
                  <a:srgbClr val="002060"/>
                </a:solidFill>
                <a:latin typeface="Times New Roman"/>
              </a:rPr>
              <a:t>Участники проекта: воспитатели, дети первой младшей группы и их родители</a:t>
            </a:r>
            <a:br>
              <a:rPr dirty="0"/>
            </a:br>
            <a:r>
              <a:rPr lang="ru-RU" sz="2800" b="1" dirty="0">
                <a:solidFill>
                  <a:srgbClr val="002060"/>
                </a:solidFill>
                <a:latin typeface="Times New Roman"/>
              </a:rPr>
              <a:t>Возраст детей: вторая младшая группа . </a:t>
            </a:r>
            <a:br>
              <a:rPr dirty="0"/>
            </a:br>
            <a:r>
              <a:rPr lang="ru-RU" sz="2800" b="1" dirty="0">
                <a:solidFill>
                  <a:srgbClr val="002060"/>
                </a:solidFill>
                <a:latin typeface="Times New Roman"/>
              </a:rPr>
              <a:t>Проблема проекта:</a:t>
            </a:r>
            <a:br>
              <a:rPr dirty="0"/>
            </a:br>
            <a:r>
              <a:rPr lang="ru-RU" sz="2800" b="1" dirty="0">
                <a:solidFill>
                  <a:srgbClr val="002060"/>
                </a:solidFill>
                <a:latin typeface="Times New Roman"/>
              </a:rPr>
              <a:t>уделять особое внимание воспитателей и родителей формированию и укреплению здоровья ребенка, с целью создания вокруг него потребности и привычки здорового образа </a:t>
            </a:r>
            <a:r>
              <a:rPr lang="ru-RU" b="1" dirty="0">
                <a:solidFill>
                  <a:srgbClr val="002060"/>
                </a:solidFill>
                <a:latin typeface="Times New Roman"/>
              </a:rPr>
              <a:t>жизни.</a:t>
            </a:r>
            <a:br>
              <a:rPr dirty="0"/>
            </a:br>
            <a:endParaRPr dirty="0"/>
          </a:p>
        </p:txBody>
      </p:sp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0" y="214313"/>
            <a:ext cx="1900238" cy="2376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1438" y="274638"/>
            <a:ext cx="8948740" cy="5511800"/>
          </a:xfrm>
          <a:prstGeom prst="rect">
            <a:avLst/>
          </a:prstGeom>
        </p:spPr>
        <p:txBody>
          <a:bodyPr/>
          <a:lstStyle>
            <a:lvl1pPr lvl="0" rtl="0">
              <a:defRPr/>
            </a:lvl1pPr>
          </a:lstStyle>
          <a:p>
            <a:pPr lvl="0" rtl="0"/>
            <a:r>
              <a:rPr lang="ru-RU" sz="4400" b="1">
                <a:solidFill>
                  <a:srgbClr val="FF0000"/>
                </a:solidFill>
              </a:rPr>
              <a:t>Актуальность: </a:t>
            </a:r>
            <a:br/>
            <a:r>
              <a:rPr lang="ru-RU" sz="2400" b="1">
                <a:solidFill>
                  <a:srgbClr val="002060"/>
                </a:solidFill>
              </a:rPr>
              <a:t>Тема проекта выбрана не случайно, так как проблема сохранения и укрепления здоровья детей была и остается на современном этапе актуальной.</a:t>
            </a:r>
            <a:br/>
            <a:r>
              <a:rPr lang="ru-RU" sz="2400" b="1">
                <a:solidFill>
                  <a:srgbClr val="002060"/>
                </a:solidFill>
              </a:rPr>
              <a:t>Современное состояние общества, экономики, экологии во всем мире неблагоприятно отражается на здоровье людей. Ухудшение здоровья детей дошкольного возраста в России стало не только медицинской, но и серьезной педагогической проблемой, очень часто забота о здоровье детей отходит на второй план по сравнению с такими ценностями, как образование, воспитание, личностное развитие.</a:t>
            </a:r>
            <a:br/>
            <a:endParaRPr/>
          </a:p>
        </p:txBody>
      </p:sp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643313" y="5099050"/>
            <a:ext cx="1406525" cy="175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285750" y="274638"/>
            <a:ext cx="8734426" cy="2468562"/>
          </a:xfrm>
          <a:prstGeom prst="rect">
            <a:avLst/>
          </a:prstGeom>
        </p:spPr>
        <p:txBody>
          <a:bodyPr/>
          <a:lstStyle>
            <a:lvl1pPr lvl="0" rtl="0">
              <a:defRPr/>
            </a:lvl1pPr>
          </a:lstStyle>
          <a:p>
            <a:pPr lvl="0" rtl="0"/>
            <a:r>
              <a:rPr lang="ru-RU" sz="4400" b="1" dirty="0">
                <a:solidFill>
                  <a:srgbClr val="FF0000"/>
                </a:solidFill>
                <a:latin typeface="Times New Roman"/>
              </a:rPr>
              <a:t>            Цель проекта: </a:t>
            </a:r>
            <a:br>
              <a:rPr dirty="0"/>
            </a:br>
            <a:r>
              <a:rPr lang="ru-RU" sz="2800" b="1" dirty="0">
                <a:solidFill>
                  <a:srgbClr val="002060"/>
                </a:solidFill>
                <a:latin typeface="Times New Roman"/>
              </a:rPr>
              <a:t>повышать уровень знаний и обогащать опыт родителей о здоровом образе</a:t>
            </a:r>
            <a:br>
              <a:rPr dirty="0"/>
            </a:br>
            <a:r>
              <a:rPr lang="ru-RU" sz="2800" b="1" dirty="0">
                <a:solidFill>
                  <a:srgbClr val="002060"/>
                </a:solidFill>
                <a:latin typeface="Times New Roman"/>
              </a:rPr>
              <a:t> жизни через взаимоотношение с воспитателями группы</a:t>
            </a:r>
          </a:p>
        </p:txBody>
      </p:sp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933084" y="3076575"/>
            <a:ext cx="2319339" cy="3506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214313" y="285750"/>
            <a:ext cx="8805865" cy="5857875"/>
          </a:xfrm>
          <a:prstGeom prst="rect">
            <a:avLst/>
          </a:prstGeom>
        </p:spPr>
        <p:txBody>
          <a:bodyPr/>
          <a:lstStyle>
            <a:lvl1pPr lvl="0" rtl="0">
              <a:defRPr/>
            </a:lvl1pPr>
          </a:lstStyle>
          <a:p>
            <a:pPr lvl="0" rtl="0"/>
            <a:r>
              <a:rPr lang="ru-RU" sz="4400" b="1">
                <a:solidFill>
                  <a:srgbClr val="FF0000"/>
                </a:solidFill>
                <a:latin typeface="Times New Roman"/>
              </a:rPr>
              <a:t>Задачи проекта:</a:t>
            </a:r>
            <a:br/>
            <a:r>
              <a:rPr lang="ru-RU" sz="2400" b="1">
                <a:solidFill>
                  <a:srgbClr val="002060"/>
                </a:solidFill>
                <a:latin typeface="Times New Roman"/>
              </a:rPr>
              <a:t>-для детей:</a:t>
            </a:r>
            <a:br/>
            <a:r>
              <a:rPr lang="ru-RU" sz="2400" b="1">
                <a:solidFill>
                  <a:srgbClr val="002060"/>
                </a:solidFill>
                <a:latin typeface="Times New Roman"/>
              </a:rPr>
              <a:t> формировать потребность в соблюдении навыков гигиены;</a:t>
            </a:r>
            <a:br/>
            <a:r>
              <a:rPr lang="ru-RU" sz="2400" b="1">
                <a:solidFill>
                  <a:srgbClr val="002060"/>
                </a:solidFill>
                <a:latin typeface="Times New Roman"/>
              </a:rPr>
              <a:t> дать представление о ценности здоровья, формировать желание вести здоровый образ жизни;</a:t>
            </a:r>
            <a:br/>
            <a:r>
              <a:rPr lang="ru-RU" sz="2400" b="1">
                <a:solidFill>
                  <a:srgbClr val="002060"/>
                </a:solidFill>
                <a:latin typeface="Times New Roman"/>
              </a:rPr>
              <a:t> дать представление о полезной и вредной пищи для здоровья человека.</a:t>
            </a:r>
            <a:br/>
            <a:r>
              <a:rPr lang="ru-RU" sz="2400" b="1">
                <a:solidFill>
                  <a:srgbClr val="002060"/>
                </a:solidFill>
                <a:latin typeface="Times New Roman"/>
              </a:rPr>
              <a:t>-для педагогов:</a:t>
            </a:r>
            <a:br/>
            <a:r>
              <a:rPr lang="ru-RU" sz="2400" b="1">
                <a:solidFill>
                  <a:srgbClr val="002060"/>
                </a:solidFill>
                <a:latin typeface="Times New Roman"/>
              </a:rPr>
              <a:t> установить партнерские отношения с семьей каждого воспитанника, объединить усилия для развития и воспитания детей в вопросах о здоровом образе жизни;</a:t>
            </a:r>
            <a:br/>
            <a:r>
              <a:rPr lang="ru-RU" sz="2400" b="1">
                <a:solidFill>
                  <a:srgbClr val="002060"/>
                </a:solidFill>
                <a:latin typeface="Times New Roman"/>
              </a:rPr>
              <a:t>-для родителей:</a:t>
            </a:r>
            <a:br/>
            <a:r>
              <a:rPr lang="ru-RU" sz="2400" b="1">
                <a:solidFill>
                  <a:srgbClr val="002060"/>
                </a:solidFill>
                <a:latin typeface="Times New Roman"/>
              </a:rPr>
              <a:t> способствовать созданию активной позиции родителей в совместной двигательной деятельности с детьми;</a:t>
            </a:r>
            <a:br/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42938" y="274638"/>
            <a:ext cx="8377240" cy="4654550"/>
          </a:xfrm>
          <a:prstGeom prst="rect">
            <a:avLst/>
          </a:prstGeom>
        </p:spPr>
        <p:txBody>
          <a:bodyPr/>
          <a:lstStyle>
            <a:lvl1pPr lvl="0" rtl="0">
              <a:defRPr/>
            </a:lvl1pPr>
          </a:lstStyle>
          <a:p>
            <a:pPr lvl="0" algn="r" rtl="0"/>
            <a:r>
              <a:rPr lang="ru-RU" b="1">
                <a:solidFill>
                  <a:srgbClr val="FF0000"/>
                </a:solidFill>
                <a:latin typeface="Times New Roman"/>
              </a:rPr>
              <a:t>Ожидаемые результаты:</a:t>
            </a:r>
            <a:br/>
            <a:r>
              <a:rPr lang="ru-RU"/>
              <a:t> </a:t>
            </a:r>
            <a:r>
              <a:rPr lang="ru-RU" sz="2800" b="1">
                <a:solidFill>
                  <a:srgbClr val="002060"/>
                </a:solidFill>
                <a:latin typeface="Times New Roman"/>
              </a:rPr>
              <a:t>• Совершенствование навыков самостоятельности у детей при соблюдении культурно-гигиенических процедур.</a:t>
            </a:r>
            <a:br/>
            <a:r>
              <a:rPr lang="ru-RU" sz="2800" b="1">
                <a:solidFill>
                  <a:srgbClr val="002060"/>
                </a:solidFill>
                <a:latin typeface="Times New Roman"/>
              </a:rPr>
              <a:t> • Формирование желания и стремления вести здоровый образ жизни.</a:t>
            </a:r>
            <a:br/>
            <a:r>
              <a:rPr lang="ru-RU" sz="2800" b="1">
                <a:solidFill>
                  <a:srgbClr val="002060"/>
                </a:solidFill>
                <a:latin typeface="Times New Roman"/>
              </a:rPr>
              <a:t> • Дети и родители имеют элементарные представления о ценности здоровья.</a:t>
            </a:r>
            <a:br/>
            <a:endParaRPr/>
          </a:p>
        </p:txBody>
      </p:sp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0" y="142875"/>
            <a:ext cx="2198688" cy="274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42875" y="274638"/>
            <a:ext cx="8877301" cy="5797550"/>
          </a:xfrm>
          <a:prstGeom prst="rect">
            <a:avLst/>
          </a:prstGeom>
        </p:spPr>
        <p:txBody>
          <a:bodyPr/>
          <a:lstStyle>
            <a:lvl1pPr lvl="0" rtl="0">
              <a:defRPr/>
            </a:lvl1pPr>
          </a:lstStyle>
          <a:p>
            <a:pPr lvl="0" rtl="0">
              <a:lnSpc>
                <a:spcPct val="120000"/>
              </a:lnSpc>
            </a:pPr>
            <a:r>
              <a:rPr lang="ru-RU" sz="4400" b="1">
                <a:solidFill>
                  <a:srgbClr val="FF0000"/>
                </a:solidFill>
                <a:latin typeface="Times New Roman"/>
              </a:rPr>
              <a:t>Формы и методы проекта:</a:t>
            </a:r>
            <a:br/>
            <a:r>
              <a:rPr lang="ru-RU" sz="2800" b="1">
                <a:solidFill>
                  <a:srgbClr val="002060"/>
                </a:solidFill>
                <a:latin typeface="Times New Roman"/>
              </a:rPr>
              <a:t>Формы:   • Беседы;   • Занятия;   • Чтение художественной и познавательной литературы;   • Рассматривание фотографий и иллюстраций;</a:t>
            </a:r>
            <a:br/>
            <a:r>
              <a:rPr lang="ru-RU" sz="2800" b="1">
                <a:solidFill>
                  <a:srgbClr val="002060"/>
                </a:solidFill>
                <a:latin typeface="Times New Roman"/>
              </a:rPr>
              <a:t> • Подвижные и музыкальные игры;   • Гимнастики (утренние, дыхательные, после сна) ;   • Консультации (родителям) .</a:t>
            </a:r>
            <a:br/>
            <a:r>
              <a:rPr lang="ru-RU" sz="2800" b="1">
                <a:solidFill>
                  <a:srgbClr val="002060"/>
                </a:solidFill>
                <a:latin typeface="Times New Roman"/>
              </a:rPr>
              <a:t>                           Методы:  </a:t>
            </a:r>
            <a:br/>
            <a:r>
              <a:rPr lang="ru-RU" sz="2800" b="1">
                <a:solidFill>
                  <a:srgbClr val="002060"/>
                </a:solidFill>
                <a:latin typeface="Times New Roman"/>
              </a:rPr>
              <a:t>                             • Словесные  •Наглядные   </a:t>
            </a:r>
            <a:br/>
            <a:r>
              <a:rPr lang="ru-RU" sz="2800" b="1">
                <a:solidFill>
                  <a:srgbClr val="002060"/>
                </a:solidFill>
                <a:latin typeface="Times New Roman"/>
              </a:rPr>
              <a:t>                             • Практические • Игровые </a:t>
            </a:r>
            <a:br/>
            <a:endParaRPr/>
          </a:p>
        </p:txBody>
      </p:sp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95288" y="4005263"/>
            <a:ext cx="2214562" cy="261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357188" y="274638"/>
            <a:ext cx="8662990" cy="3654425"/>
          </a:xfrm>
          <a:prstGeom prst="rect">
            <a:avLst/>
          </a:prstGeom>
        </p:spPr>
        <p:txBody>
          <a:bodyPr/>
          <a:lstStyle>
            <a:lvl1pPr lvl="0" rtl="0">
              <a:defRPr/>
            </a:lvl1pPr>
          </a:lstStyle>
          <a:p>
            <a:pPr lvl="0" algn="ctr" rtl="0"/>
            <a:r>
              <a:rPr lang="ru-RU" sz="4400" b="1">
                <a:solidFill>
                  <a:srgbClr val="FF0000"/>
                </a:solidFill>
                <a:latin typeface="Times New Roman"/>
              </a:rPr>
              <a:t>Девиз проекта: </a:t>
            </a:r>
            <a:br/>
            <a:r>
              <a:rPr lang="ru-RU" sz="4400" b="1">
                <a:solidFill>
                  <a:srgbClr val="002060"/>
                </a:solidFill>
                <a:latin typeface="Times New Roman"/>
              </a:rPr>
              <a:t>«Здоровый образ жизни –  это то, что обеспечивает  здоровье  и доставляет радость».</a:t>
            </a:r>
            <a:br/>
            <a:endParaRPr/>
          </a:p>
        </p:txBody>
      </p:sp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000250" y="3214688"/>
            <a:ext cx="2627314" cy="3381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3857625" y="3286125"/>
            <a:ext cx="3286125" cy="328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2214563" y="71438"/>
            <a:ext cx="6572251" cy="1643062"/>
          </a:xfrm>
          <a:prstGeom prst="rect">
            <a:avLst/>
          </a:prstGeom>
        </p:spPr>
        <p:txBody>
          <a:bodyPr/>
          <a:lstStyle>
            <a:lvl1pPr lvl="0" rtl="0">
              <a:defRPr/>
            </a:lvl1pPr>
          </a:lstStyle>
          <a:p>
            <a:pPr lvl="0" rtl="0"/>
            <a:r>
              <a:rPr lang="ru-RU" sz="2800" b="1">
                <a:solidFill>
                  <a:srgbClr val="002060"/>
                </a:solidFill>
                <a:latin typeface="Times New Roman"/>
              </a:rPr>
              <a:t>Мы зарядкой заниматься</a:t>
            </a:r>
            <a:br/>
            <a:r>
              <a:rPr lang="ru-RU" sz="2800" b="1">
                <a:solidFill>
                  <a:srgbClr val="002060"/>
                </a:solidFill>
                <a:latin typeface="Times New Roman"/>
              </a:rPr>
              <a:t>Начинаем по утрам.</a:t>
            </a:r>
            <a:br/>
            <a:r>
              <a:rPr lang="ru-RU" sz="2800" b="1">
                <a:solidFill>
                  <a:srgbClr val="002060"/>
                </a:solidFill>
                <a:latin typeface="Times New Roman"/>
              </a:rPr>
              <a:t>Пусть болезни нас боятся,</a:t>
            </a:r>
            <a:br/>
            <a:r>
              <a:rPr lang="ru-RU" sz="2800" b="1">
                <a:solidFill>
                  <a:srgbClr val="002060"/>
                </a:solidFill>
                <a:latin typeface="Times New Roman"/>
              </a:rPr>
              <a:t>Пусть они не ходят к нам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-338562" y="1657560"/>
            <a:ext cx="4677625" cy="3638131"/>
          </a:xfrm>
          <a:prstGeom prst="rect">
            <a:avLst/>
          </a:prstGeom>
        </p:spPr>
        <p:txBody>
          <a:bodyPr/>
          <a:lstStyle>
            <a:lvl1pPr lvl="0" rtl="0">
              <a:defRPr/>
            </a:lvl1pPr>
          </a:lstStyle>
          <a:p>
            <a:pPr marL="0" lvl="0" indent="0" rtl="0">
              <a:buNone/>
            </a:pPr>
            <a:endParaRPr dirty="0"/>
          </a:p>
          <a:p>
            <a:pPr marL="0" lvl="0" indent="0" algn="ctr" rtl="0">
              <a:buNone/>
            </a:pPr>
            <a:r>
              <a:rPr lang="ru-RU" sz="3600" b="1" dirty="0">
                <a:solidFill>
                  <a:srgbClr val="002060"/>
                </a:solidFill>
                <a:latin typeface="Times New Roman"/>
              </a:rPr>
              <a:t>     Утренняя гимнастика:</a:t>
            </a:r>
          </a:p>
          <a:p>
            <a:pPr marL="0" lvl="0" indent="0" algn="ctr" rtl="0">
              <a:buNone/>
            </a:pPr>
            <a:r>
              <a:rPr lang="ru-RU" sz="3600" b="1" dirty="0">
                <a:solidFill>
                  <a:srgbClr val="002060"/>
                </a:solidFill>
                <a:latin typeface="Times New Roman"/>
              </a:rPr>
              <a:t>                             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14313" y="142875"/>
            <a:ext cx="2016125" cy="193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7358064" y="142875"/>
            <a:ext cx="1200150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3000375" y="1571625"/>
            <a:ext cx="2054225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3EF11F1-21EB-4B17-82DF-B6CC9DDD57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600" y="2428875"/>
            <a:ext cx="3732214" cy="4108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nd_0011_slide">
  <a:themeElements>
    <a:clrScheme name="Тема Office 2">
      <a:dk1>
        <a:srgbClr val="000000"/>
      </a:dk1>
      <a:lt1>
        <a:srgbClr val="A9CFC0"/>
      </a:lt1>
      <a:dk2>
        <a:srgbClr val="000000"/>
      </a:dk2>
      <a:lt2>
        <a:srgbClr val="A8A8A8"/>
      </a:lt2>
      <a:accent1>
        <a:srgbClr val="596B2E"/>
      </a:accent1>
      <a:accent2>
        <a:srgbClr val="2E386B"/>
      </a:accent2>
      <a:accent3>
        <a:srgbClr val="D1E4DC"/>
      </a:accent3>
      <a:accent4>
        <a:srgbClr val="000000"/>
      </a:accent4>
      <a:accent5>
        <a:srgbClr val="B5BAAD"/>
      </a:accent5>
      <a:accent6>
        <a:srgbClr val="293260"/>
      </a:accent6>
      <a:hlink>
        <a:srgbClr val="2E6B53"/>
      </a:hlink>
      <a:folHlink>
        <a:srgbClr val="2E516B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89C3B"/>
        </a:accent1>
        <a:accent2>
          <a:srgbClr val="4D806B"/>
        </a:accent2>
        <a:accent3>
          <a:srgbClr val="D1E4DC"/>
        </a:accent3>
        <a:accent4>
          <a:srgbClr val="000000"/>
        </a:accent4>
        <a:accent5>
          <a:srgbClr val="B9CBAF"/>
        </a:accent5>
        <a:accent6>
          <a:srgbClr val="457360"/>
        </a:accent6>
        <a:hlink>
          <a:srgbClr val="436426"/>
        </a:hlink>
        <a:folHlink>
          <a:srgbClr val="26594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596B2E"/>
        </a:accent1>
        <a:accent2>
          <a:srgbClr val="2E386B"/>
        </a:accent2>
        <a:accent3>
          <a:srgbClr val="D1E4DC"/>
        </a:accent3>
        <a:accent4>
          <a:srgbClr val="000000"/>
        </a:accent4>
        <a:accent5>
          <a:srgbClr val="B5BAAD"/>
        </a:accent5>
        <a:accent6>
          <a:srgbClr val="293260"/>
        </a:accent6>
        <a:hlink>
          <a:srgbClr val="2E6B53"/>
        </a:hlink>
        <a:folHlink>
          <a:srgbClr val="2E51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C5014"/>
        </a:accent1>
        <a:accent2>
          <a:srgbClr val="2E6B53"/>
        </a:accent2>
        <a:accent3>
          <a:srgbClr val="D1E4DC"/>
        </a:accent3>
        <a:accent4>
          <a:srgbClr val="000000"/>
        </a:accent4>
        <a:accent5>
          <a:srgbClr val="BAB3AA"/>
        </a:accent5>
        <a:accent6>
          <a:srgbClr val="29604A"/>
        </a:accent6>
        <a:hlink>
          <a:srgbClr val="6B4D2E"/>
        </a:hlink>
        <a:folHlink>
          <a:srgbClr val="6B2E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B652E"/>
        </a:accent1>
        <a:accent2>
          <a:srgbClr val="2E6B53"/>
        </a:accent2>
        <a:accent3>
          <a:srgbClr val="D1E4DC"/>
        </a:accent3>
        <a:accent4>
          <a:srgbClr val="000000"/>
        </a:accent4>
        <a:accent5>
          <a:srgbClr val="BAB8AD"/>
        </a:accent5>
        <a:accent6>
          <a:srgbClr val="29604A"/>
        </a:accent6>
        <a:hlink>
          <a:srgbClr val="6B3D2E"/>
        </a:hlink>
        <a:folHlink>
          <a:srgbClr val="432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89C3B"/>
        </a:accent1>
        <a:accent2>
          <a:srgbClr val="4D806B"/>
        </a:accent2>
        <a:accent3>
          <a:srgbClr val="FFFFFF"/>
        </a:accent3>
        <a:accent4>
          <a:srgbClr val="000000"/>
        </a:accent4>
        <a:accent5>
          <a:srgbClr val="B9CBAF"/>
        </a:accent5>
        <a:accent6>
          <a:srgbClr val="457360"/>
        </a:accent6>
        <a:hlink>
          <a:srgbClr val="436426"/>
        </a:hlink>
        <a:folHlink>
          <a:srgbClr val="26594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596B2E"/>
        </a:accent1>
        <a:accent2>
          <a:srgbClr val="2E386B"/>
        </a:accent2>
        <a:accent3>
          <a:srgbClr val="FFFFFF"/>
        </a:accent3>
        <a:accent4>
          <a:srgbClr val="000000"/>
        </a:accent4>
        <a:accent5>
          <a:srgbClr val="B5BAAD"/>
        </a:accent5>
        <a:accent6>
          <a:srgbClr val="293260"/>
        </a:accent6>
        <a:hlink>
          <a:srgbClr val="2E6B53"/>
        </a:hlink>
        <a:folHlink>
          <a:srgbClr val="2E51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C5014"/>
        </a:accent1>
        <a:accent2>
          <a:srgbClr val="2E6B53"/>
        </a:accent2>
        <a:accent3>
          <a:srgbClr val="FFFFFF"/>
        </a:accent3>
        <a:accent4>
          <a:srgbClr val="000000"/>
        </a:accent4>
        <a:accent5>
          <a:srgbClr val="BAB3AA"/>
        </a:accent5>
        <a:accent6>
          <a:srgbClr val="29604A"/>
        </a:accent6>
        <a:hlink>
          <a:srgbClr val="6B4D2E"/>
        </a:hlink>
        <a:folHlink>
          <a:srgbClr val="6B2E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B652E"/>
        </a:accent1>
        <a:accent2>
          <a:srgbClr val="2E6B53"/>
        </a:accent2>
        <a:accent3>
          <a:srgbClr val="FFFFFF"/>
        </a:accent3>
        <a:accent4>
          <a:srgbClr val="000000"/>
        </a:accent4>
        <a:accent5>
          <a:srgbClr val="BAB8AD"/>
        </a:accent5>
        <a:accent6>
          <a:srgbClr val="29604A"/>
        </a:accent6>
        <a:hlink>
          <a:srgbClr val="6B3D2E"/>
        </a:hlink>
        <a:folHlink>
          <a:srgbClr val="432E6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A9CFC0"/>
      </a:lt1>
      <a:dk2>
        <a:srgbClr val="000000"/>
      </a:dk2>
      <a:lt2>
        <a:srgbClr val="A8A8A8"/>
      </a:lt2>
      <a:accent1>
        <a:srgbClr val="596B2E"/>
      </a:accent1>
      <a:accent2>
        <a:srgbClr val="2E386B"/>
      </a:accent2>
      <a:accent3>
        <a:srgbClr val="D1E4DC"/>
      </a:accent3>
      <a:accent4>
        <a:srgbClr val="000000"/>
      </a:accent4>
      <a:accent5>
        <a:srgbClr val="B5BAAD"/>
      </a:accent5>
      <a:accent6>
        <a:srgbClr val="293260"/>
      </a:accent6>
      <a:hlink>
        <a:srgbClr val="2E6B53"/>
      </a:hlink>
      <a:folHlink>
        <a:srgbClr val="2E516B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89C3B"/>
        </a:accent1>
        <a:accent2>
          <a:srgbClr val="4D806B"/>
        </a:accent2>
        <a:accent3>
          <a:srgbClr val="D1E4DC"/>
        </a:accent3>
        <a:accent4>
          <a:srgbClr val="000000"/>
        </a:accent4>
        <a:accent5>
          <a:srgbClr val="B9CBAF"/>
        </a:accent5>
        <a:accent6>
          <a:srgbClr val="457360"/>
        </a:accent6>
        <a:hlink>
          <a:srgbClr val="436426"/>
        </a:hlink>
        <a:folHlink>
          <a:srgbClr val="26594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596B2E"/>
        </a:accent1>
        <a:accent2>
          <a:srgbClr val="2E386B"/>
        </a:accent2>
        <a:accent3>
          <a:srgbClr val="D1E4DC"/>
        </a:accent3>
        <a:accent4>
          <a:srgbClr val="000000"/>
        </a:accent4>
        <a:accent5>
          <a:srgbClr val="B5BAAD"/>
        </a:accent5>
        <a:accent6>
          <a:srgbClr val="293260"/>
        </a:accent6>
        <a:hlink>
          <a:srgbClr val="2E6B53"/>
        </a:hlink>
        <a:folHlink>
          <a:srgbClr val="2E51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C5014"/>
        </a:accent1>
        <a:accent2>
          <a:srgbClr val="2E6B53"/>
        </a:accent2>
        <a:accent3>
          <a:srgbClr val="D1E4DC"/>
        </a:accent3>
        <a:accent4>
          <a:srgbClr val="000000"/>
        </a:accent4>
        <a:accent5>
          <a:srgbClr val="BAB3AA"/>
        </a:accent5>
        <a:accent6>
          <a:srgbClr val="29604A"/>
        </a:accent6>
        <a:hlink>
          <a:srgbClr val="6B4D2E"/>
        </a:hlink>
        <a:folHlink>
          <a:srgbClr val="6B2E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B652E"/>
        </a:accent1>
        <a:accent2>
          <a:srgbClr val="2E6B53"/>
        </a:accent2>
        <a:accent3>
          <a:srgbClr val="D1E4DC"/>
        </a:accent3>
        <a:accent4>
          <a:srgbClr val="000000"/>
        </a:accent4>
        <a:accent5>
          <a:srgbClr val="BAB8AD"/>
        </a:accent5>
        <a:accent6>
          <a:srgbClr val="29604A"/>
        </a:accent6>
        <a:hlink>
          <a:srgbClr val="6B3D2E"/>
        </a:hlink>
        <a:folHlink>
          <a:srgbClr val="432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89C3B"/>
        </a:accent1>
        <a:accent2>
          <a:srgbClr val="4D806B"/>
        </a:accent2>
        <a:accent3>
          <a:srgbClr val="FFFFFF"/>
        </a:accent3>
        <a:accent4>
          <a:srgbClr val="000000"/>
        </a:accent4>
        <a:accent5>
          <a:srgbClr val="B9CBAF"/>
        </a:accent5>
        <a:accent6>
          <a:srgbClr val="457360"/>
        </a:accent6>
        <a:hlink>
          <a:srgbClr val="436426"/>
        </a:hlink>
        <a:folHlink>
          <a:srgbClr val="26594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596B2E"/>
        </a:accent1>
        <a:accent2>
          <a:srgbClr val="2E386B"/>
        </a:accent2>
        <a:accent3>
          <a:srgbClr val="FFFFFF"/>
        </a:accent3>
        <a:accent4>
          <a:srgbClr val="000000"/>
        </a:accent4>
        <a:accent5>
          <a:srgbClr val="B5BAAD"/>
        </a:accent5>
        <a:accent6>
          <a:srgbClr val="293260"/>
        </a:accent6>
        <a:hlink>
          <a:srgbClr val="2E6B53"/>
        </a:hlink>
        <a:folHlink>
          <a:srgbClr val="2E51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C5014"/>
        </a:accent1>
        <a:accent2>
          <a:srgbClr val="2E6B53"/>
        </a:accent2>
        <a:accent3>
          <a:srgbClr val="FFFFFF"/>
        </a:accent3>
        <a:accent4>
          <a:srgbClr val="000000"/>
        </a:accent4>
        <a:accent5>
          <a:srgbClr val="BAB3AA"/>
        </a:accent5>
        <a:accent6>
          <a:srgbClr val="29604A"/>
        </a:accent6>
        <a:hlink>
          <a:srgbClr val="6B4D2E"/>
        </a:hlink>
        <a:folHlink>
          <a:srgbClr val="6B2E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B652E"/>
        </a:accent1>
        <a:accent2>
          <a:srgbClr val="2E6B53"/>
        </a:accent2>
        <a:accent3>
          <a:srgbClr val="FFFFFF"/>
        </a:accent3>
        <a:accent4>
          <a:srgbClr val="000000"/>
        </a:accent4>
        <a:accent5>
          <a:srgbClr val="BAB8AD"/>
        </a:accent5>
        <a:accent6>
          <a:srgbClr val="29604A"/>
        </a:accent6>
        <a:hlink>
          <a:srgbClr val="6B3D2E"/>
        </a:hlink>
        <a:folHlink>
          <a:srgbClr val="432E6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111</Words>
  <Application>Microsoft Office PowerPoint</Application>
  <PresentationFormat>Экран (4:3)</PresentationFormat>
  <Paragraphs>47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Times New Roman</vt:lpstr>
      <vt:lpstr>ind_0011_slide</vt:lpstr>
      <vt:lpstr>1_Default Design</vt:lpstr>
      <vt:lpstr>Проект на тему:   </vt:lpstr>
      <vt:lpstr>Описание проекта: Продолжительность проекта:  краткосрочный (октябрь-ноябрь 2017г.) Тип проекта: познавательно-игровой Участники проекта: воспитатели, дети первой младшей группы и их родители Возраст детей: вторая младшая группа .  Проблема проекта: уделять особое внимание воспитателей и родителей формированию и укреплению здоровья ребенка, с целью создания вокруг него потребности и привычки здорового образа жизни. </vt:lpstr>
      <vt:lpstr>Актуальность:  Тема проекта выбрана не случайно, так как проблема сохранения и укрепления здоровья детей была и остается на современном этапе актуальной. Современное состояние общества, экономики, экологии во всем мире неблагоприятно отражается на здоровье людей. Ухудшение здоровья детей дошкольного возраста в России стало не только медицинской, но и серьезной педагогической проблемой, очень часто забота о здоровье детей отходит на второй план по сравнению с такими ценностями, как образование, воспитание, личностное развитие. </vt:lpstr>
      <vt:lpstr>            Цель проекта:  повышать уровень знаний и обогащать опыт родителей о здоровом образе  жизни через взаимоотношение с воспитателями группы</vt:lpstr>
      <vt:lpstr>Задачи проекта: -для детей:  формировать потребность в соблюдении навыков гигиены;  дать представление о ценности здоровья, формировать желание вести здоровый образ жизни;  дать представление о полезной и вредной пищи для здоровья человека. -для педагогов:  установить партнерские отношения с семьей каждого воспитанника, объединить усилия для развития и воспитания детей в вопросах о здоровом образе жизни; -для родителей:  способствовать созданию активной позиции родителей в совместной двигательной деятельности с детьми; </vt:lpstr>
      <vt:lpstr>Ожидаемые результаты:  • Совершенствование навыков самостоятельности у детей при соблюдении культурно-гигиенических процедур.  • Формирование желания и стремления вести здоровый образ жизни.  • Дети и родители имеют элементарные представления о ценности здоровья. </vt:lpstr>
      <vt:lpstr>Формы и методы проекта: Формы:   • Беседы;   • Занятия;   • Чтение художественной и познавательной литературы;   • Рассматривание фотографий и иллюстраций;  • Подвижные и музыкальные игры;   • Гимнастики (утренние, дыхательные, после сна) ;   • Консультации (родителям) .                            Методы:                                • Словесные  •Наглядные                                 • Практические • Игровые  </vt:lpstr>
      <vt:lpstr>Девиз проекта:  «Здоровый образ жизни –  это то, что обеспечивает  здоровье  и доставляет радость». </vt:lpstr>
      <vt:lpstr>Мы зарядкой заниматься Начинаем по утрам. Пусть болезни нас боятся, Пусть они не ходят к нам</vt:lpstr>
      <vt:lpstr>Добрая водичка! Помоги немножко: Вымой у ребяток грязные ладошки! Ты, кусочек мыла, мыль нас, не жалея, Станут наши ручки чище и белее!</vt:lpstr>
      <vt:lpstr>НОД (непосредственная образовательная деятельность) Физкультура  </vt:lpstr>
      <vt:lpstr>сюжетно   - ролевая игра</vt:lpstr>
      <vt:lpstr>Художественное творчество с детьми </vt:lpstr>
      <vt:lpstr>Подвижные  игры</vt:lpstr>
      <vt:lpstr>Ходьба по дорожке «Здоровья» </vt:lpstr>
      <vt:lpstr>  Это очень важно!</vt:lpstr>
      <vt:lpstr>Результаты проекта: -для детей: - У большинства детей сформированы основы гигиенических навыков; - Дети ежедневно слышат информацию о полезной и вредной пищи для здоровья человека (во время завтрака, обеда, полдника), о ценности здоровья (подвижные игры, физминутки, различные виды гимнастик). -для родителей: - Повысили уровень знаний и обогатились опытом о здоровом образе жизни через взаимоотношение  с воспитателями группы. -для педагогов: - Установлены партнерские отношения с семьями детей группы; - Создана атмосфера взаимопонимания, направленная на развитие и укрепление здоровья детей. </vt:lpstr>
      <vt:lpstr>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"Будь,здоров Малыш!</dc:title>
  <dc:creator>Востроженко Елена </dc:creator>
  <cp:lastModifiedBy>Hello baby</cp:lastModifiedBy>
  <cp:revision>6</cp:revision>
  <dcterms:modified xsi:type="dcterms:W3CDTF">2019-12-22T06:30:13Z</dcterms:modified>
</cp:coreProperties>
</file>