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59" r:id="rId5"/>
    <p:sldId id="262" r:id="rId6"/>
    <p:sldId id="294" r:id="rId7"/>
    <p:sldId id="295" r:id="rId8"/>
    <p:sldId id="296" r:id="rId9"/>
    <p:sldId id="297" r:id="rId10"/>
    <p:sldId id="299" r:id="rId11"/>
    <p:sldId id="261" r:id="rId12"/>
    <p:sldId id="298" r:id="rId13"/>
    <p:sldId id="300" r:id="rId14"/>
    <p:sldId id="301" r:id="rId15"/>
    <p:sldId id="304" r:id="rId16"/>
    <p:sldId id="311" r:id="rId17"/>
    <p:sldId id="306" r:id="rId18"/>
    <p:sldId id="307" r:id="rId19"/>
    <p:sldId id="308" r:id="rId20"/>
    <p:sldId id="309" r:id="rId21"/>
    <p:sldId id="310" r:id="rId22"/>
    <p:sldId id="312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  <a:srgbClr val="00FF00"/>
    <a:srgbClr val="FF99CC"/>
    <a:srgbClr val="000066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6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7A146-0488-4D52-BAD5-8A5452CB071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14462-D798-4A9B-9B13-FFEA9EE3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399"/>
          </a:xfrm>
          <a:prstGeom prst="rect">
            <a:avLst/>
          </a:prstGeom>
          <a:noFill/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899592" y="188640"/>
            <a:ext cx="6696744" cy="4968657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РАЗНООБРАЗИЕ ЖИВОЙ ПРИРОДЫ.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ЦАРСТВА ЖИВЫХ  ОРГАНИЗМОВ.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ОТЛИЧИТЕЛЬНЫЕ  ПРИЗНАКИ ЖИВОГО.</a:t>
            </a: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899592" y="4797152"/>
            <a:ext cx="6368752" cy="1705744"/>
          </a:xfrm>
          <a:prstGeom prst="round2DiagRect">
            <a:avLst/>
          </a:prstGeom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Шевцова Е.А.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учительбиологии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C:\Users\Home\Pictures\kartinki-sovyi--v-oychkah-7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965"/>
          <a:stretch>
            <a:fillRect/>
          </a:stretch>
        </p:blipFill>
        <p:spPr bwMode="auto">
          <a:xfrm>
            <a:off x="5623545" y="3429000"/>
            <a:ext cx="352045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Users\Home\Pictures\Новая папка (23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18"/>
            <a:ext cx="9144000" cy="6867035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1124744"/>
            <a:ext cx="5832648" cy="2376264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Какие признаки объединяют живые организмы и неживую природу?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Home\Pictures\Новая папка (19)\568097521_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266" y="2708920"/>
            <a:ext cx="2920206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4" name="Picture 2" descr="http://trosha.net/published/publicdata/IGROMANIIGRA/attachments/SC/images/%D0%AD%D0%B9%D0%BD-%D0%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1313381"/>
            <a:ext cx="5544616" cy="554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Pictures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476672"/>
            <a:ext cx="4320480" cy="864096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Живые организмы 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476672"/>
            <a:ext cx="4211960" cy="864096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Неживая природа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6016" y="836712"/>
            <a:ext cx="0" cy="5112568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419872" y="1556792"/>
            <a:ext cx="2736304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Растут </a:t>
            </a:r>
            <a:r>
              <a:rPr lang="ru-RU" sz="6000" b="1" i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ru-RU" sz="6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" name="Picture 2" descr="C:\Users\Home\Pictures\Новая папка (23)\4755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038910" cy="2520280"/>
          </a:xfrm>
          <a:prstGeom prst="rect">
            <a:avLst/>
          </a:prstGeom>
          <a:noFill/>
        </p:spPr>
      </p:pic>
      <p:pic>
        <p:nvPicPr>
          <p:cNvPr id="31746" name="Picture 2" descr="http://masterotvetov.com/uploads/posts/2013-03-02/image_2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348880"/>
            <a:ext cx="2952750" cy="1714500"/>
          </a:xfrm>
          <a:prstGeom prst="rect">
            <a:avLst/>
          </a:prstGeom>
          <a:noFill/>
        </p:spPr>
      </p:pic>
      <p:pic>
        <p:nvPicPr>
          <p:cNvPr id="31748" name="Picture 4" descr="http://fs.nashaucheba.ru/tw_files2/urls_3/1658/d-1657692/1657692_html_75b91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2771800" cy="2175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Pictures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476672"/>
            <a:ext cx="4320480" cy="864096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Живые организмы 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476672"/>
            <a:ext cx="4211960" cy="864096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Неживая природа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6016" y="836712"/>
            <a:ext cx="0" cy="5112568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123728" y="1556792"/>
            <a:ext cx="5184576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Состояние покоя</a:t>
            </a:r>
            <a:r>
              <a:rPr lang="ru-RU" sz="6000" b="1" i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ru-RU" sz="6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746" name="Picture 2" descr="http://masterotvetov.com/uploads/posts/2013-03-02/image_2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2952750" cy="1714500"/>
          </a:xfrm>
          <a:prstGeom prst="rect">
            <a:avLst/>
          </a:prstGeom>
          <a:noFill/>
        </p:spPr>
      </p:pic>
      <p:pic>
        <p:nvPicPr>
          <p:cNvPr id="31748" name="Picture 4" descr="http://fs.nashaucheba.ru/tw_files2/urls_3/1658/d-1657692/1657692_html_75b91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2771800" cy="2175204"/>
          </a:xfrm>
          <a:prstGeom prst="rect">
            <a:avLst/>
          </a:prstGeom>
          <a:noFill/>
        </p:spPr>
      </p:pic>
      <p:pic>
        <p:nvPicPr>
          <p:cNvPr id="53250" name="Picture 2" descr="http://www.tulapressa.ru/wp-content/images/52b4293838b6c4.55992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20888"/>
            <a:ext cx="3851920" cy="262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Users\Home\Pictures\Новая папка (23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18"/>
            <a:ext cx="9144000" cy="6867035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1124744"/>
            <a:ext cx="5832648" cy="2376264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Какие признаки объединяют все живое и отличают его от неживой природы?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Home\Pictures\Новая папка (19)\568097521_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266" y="2708920"/>
            <a:ext cx="2920206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4" name="Picture 2" descr="http://trosha.net/published/publicdata/IGROMANIIGRA/attachments/SC/images/%D0%AD%D0%B9%D0%BD-%D0%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4584" y="1313381"/>
            <a:ext cx="5544616" cy="554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Home\Pictures\Новая папка (23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0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843808" y="404664"/>
            <a:ext cx="4320480" cy="864096"/>
          </a:xfrm>
          <a:prstGeom prst="round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Состоят из клеток 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5300" name="Picture 4" descr="http://biology.org.ru/sites/default/files/styles/large/public/17-1_0.png?itok=YAfN_4QE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905500" y="1700808"/>
            <a:ext cx="3238500" cy="4572000"/>
          </a:xfrm>
          <a:prstGeom prst="rect">
            <a:avLst/>
          </a:prstGeom>
          <a:noFill/>
        </p:spPr>
      </p:pic>
      <p:pic>
        <p:nvPicPr>
          <p:cNvPr id="55302" name="Picture 6" descr="http://userdocs.ru/pars_docs/refs/35/34895/34895_html_m5a85877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51520" y="1484784"/>
            <a:ext cx="3924300" cy="4629151"/>
          </a:xfrm>
          <a:prstGeom prst="rect">
            <a:avLst/>
          </a:prstGeom>
          <a:noFill/>
        </p:spPr>
      </p:pic>
      <p:pic>
        <p:nvPicPr>
          <p:cNvPr id="3" name="Picture 2" descr="http://trosha.net/published/publicdata/IGROMANIIGRA/attachments/SC/images/%D0%AD%D0%B9%D0%BD-%D0%9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348880"/>
            <a:ext cx="4509118" cy="4509120"/>
          </a:xfrm>
          <a:prstGeom prst="rect">
            <a:avLst/>
          </a:prstGeom>
          <a:noFill/>
        </p:spPr>
      </p:pic>
      <p:sp>
        <p:nvSpPr>
          <p:cNvPr id="7" name="Пятно 1 6"/>
          <p:cNvSpPr/>
          <p:nvPr/>
        </p:nvSpPr>
        <p:spPr>
          <a:xfrm>
            <a:off x="1691680" y="188640"/>
            <a:ext cx="1346448" cy="10801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1</a:t>
            </a:r>
            <a:endParaRPr lang="ru-RU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Home\Pictures\Новая папка (23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036"/>
          </a:xfrm>
          <a:prstGeom prst="rect">
            <a:avLst/>
          </a:prstGeom>
          <a:noFill/>
        </p:spPr>
      </p:pic>
      <p:pic>
        <p:nvPicPr>
          <p:cNvPr id="59394" name="Picture 2" descr="http://fs1.uclg.ru/images/52ed2f49370c5fae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79512" y="90872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7560840" cy="864096"/>
          </a:xfrm>
          <a:prstGeom prst="round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Сходный химический состав 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trosha.net/published/publicdata/IGROMANIIGRA/attachments/SC/images/%D0%AD%D0%B9%D0%BD-%D0%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836712"/>
            <a:ext cx="4104454" cy="4104456"/>
          </a:xfrm>
          <a:prstGeom prst="rect">
            <a:avLst/>
          </a:prstGeom>
          <a:noFill/>
        </p:spPr>
      </p:pic>
      <p:sp>
        <p:nvSpPr>
          <p:cNvPr id="7" name="Пятно 1 6"/>
          <p:cNvSpPr/>
          <p:nvPr/>
        </p:nvSpPr>
        <p:spPr>
          <a:xfrm>
            <a:off x="251520" y="0"/>
            <a:ext cx="1346448" cy="10801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2</a:t>
            </a:r>
            <a:endParaRPr lang="ru-RU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Home\Pictures\Новая папка (23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036"/>
          </a:xfrm>
          <a:prstGeom prst="rect">
            <a:avLst/>
          </a:prstGeom>
          <a:noFill/>
        </p:spPr>
      </p:pic>
      <p:pic>
        <p:nvPicPr>
          <p:cNvPr id="65540" name="Picture 4" descr="http://rov-niva.ru/media/rovnivaru/2014/19/dere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43000"/>
            <a:ext cx="7620000" cy="5715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60648"/>
            <a:ext cx="7560840" cy="864096"/>
          </a:xfrm>
          <a:prstGeom prst="round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Поступление энергии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251520" y="0"/>
            <a:ext cx="1346448" cy="10801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3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16830606">
            <a:off x="2729573" y="661515"/>
            <a:ext cx="1177151" cy="2357693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5538" name="Picture 2" descr="http://gimn44.ru/images/lager2015/SOLNZ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1052736"/>
            <a:ext cx="3528392" cy="2646294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283968" y="1412776"/>
            <a:ext cx="2376264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Энергия  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5542" name="Picture 6" descr="http://www.wallpaperme.de/file/3012/1024x600/crop/grizzly-bear-ea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4409728"/>
            <a:ext cx="4178384" cy="2448272"/>
          </a:xfrm>
          <a:prstGeom prst="rect">
            <a:avLst/>
          </a:prstGeom>
          <a:noFill/>
        </p:spPr>
      </p:pic>
      <p:sp>
        <p:nvSpPr>
          <p:cNvPr id="14" name="Выгнутая вправо стрелка 13"/>
          <p:cNvSpPr/>
          <p:nvPr/>
        </p:nvSpPr>
        <p:spPr>
          <a:xfrm rot="20466865">
            <a:off x="2905659" y="3772073"/>
            <a:ext cx="1177151" cy="2357693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19672" y="3645024"/>
            <a:ext cx="2376264" cy="648072"/>
          </a:xfrm>
          <a:prstGeom prst="round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Энергия  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5544" name="Picture 8" descr="http://img-2008-05.photosight.ru/11/26717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365104"/>
            <a:ext cx="3339076" cy="2304256"/>
          </a:xfrm>
          <a:prstGeom prst="rect">
            <a:avLst/>
          </a:prstGeom>
          <a:noFill/>
        </p:spPr>
      </p:pic>
      <p:sp>
        <p:nvSpPr>
          <p:cNvPr id="18" name="Выгнутая вправо стрелка 17"/>
          <p:cNvSpPr/>
          <p:nvPr/>
        </p:nvSpPr>
        <p:spPr>
          <a:xfrm rot="452865" flipH="1">
            <a:off x="4505349" y="3069695"/>
            <a:ext cx="1263102" cy="2357693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2" y="2996952"/>
            <a:ext cx="2376264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Энергия  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trosha.net/published/publicdata/IGROMANIIGRA/attachments/SC/images/%D0%AD%D0%B9%D0%BD-%D0%9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1196752"/>
            <a:ext cx="3068958" cy="3068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Home\Pictures\Новая папка (23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036"/>
          </a:xfrm>
          <a:prstGeom prst="rect">
            <a:avLst/>
          </a:prstGeom>
          <a:noFill/>
        </p:spPr>
      </p:pic>
      <p:pic>
        <p:nvPicPr>
          <p:cNvPr id="61442" name="Picture 2" descr="https://im0-tub-ru.yandex.net/i?id=6af90f9f536f8bd63da641f46500c274&amp;n=33&amp;h=190&amp;w=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700808"/>
            <a:ext cx="5054959" cy="280831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60648"/>
            <a:ext cx="7560840" cy="864096"/>
          </a:xfrm>
          <a:prstGeom prst="round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Обмен веществ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251520" y="0"/>
            <a:ext cx="1346448" cy="10801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4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" name="Picture 2" descr="http://trosha.net/published/publicdata/IGROMANIIGRA/attachments/SC/images/%D0%AD%D0%B9%D0%BD-%D0%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124744"/>
            <a:ext cx="3356991" cy="3356992"/>
          </a:xfrm>
          <a:prstGeom prst="rect">
            <a:avLst/>
          </a:prstGeom>
          <a:noFill/>
        </p:spPr>
      </p:pic>
      <p:sp>
        <p:nvSpPr>
          <p:cNvPr id="14" name="Стрелка вверх 13"/>
          <p:cNvSpPr/>
          <p:nvPr/>
        </p:nvSpPr>
        <p:spPr>
          <a:xfrm rot="1279247">
            <a:off x="3046795" y="921833"/>
            <a:ext cx="484632" cy="437656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4427984" y="1052736"/>
            <a:ext cx="484632" cy="437656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20010015">
            <a:off x="5926195" y="848763"/>
            <a:ext cx="484632" cy="457026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941168"/>
            <a:ext cx="2520280" cy="72008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Дыхание  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4941168"/>
            <a:ext cx="2736304" cy="720080"/>
          </a:xfrm>
          <a:prstGeom prst="roundRec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Питание   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6176" y="4941168"/>
            <a:ext cx="2808312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Выделение  </a:t>
            </a:r>
            <a:r>
              <a:rPr lang="ru-RU" sz="32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48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15" grpId="0" animBg="1"/>
      <p:bldP spid="16" grpId="0" animBg="1"/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Home\Pictures\Новая папка (23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0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60648"/>
            <a:ext cx="7560840" cy="864096"/>
          </a:xfrm>
          <a:prstGeom prst="round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Раздражимость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251520" y="0"/>
            <a:ext cx="1346448" cy="10801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5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62466" name="Picture 2" descr="http://i.obozrevatel.ua/4/1224916/71514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79512" y="1196752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 descr="http://biouroki.ru/content/page/724/11.pn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067944" y="4581128"/>
            <a:ext cx="4905375" cy="2047876"/>
          </a:xfrm>
          <a:prstGeom prst="rect">
            <a:avLst/>
          </a:prstGeom>
          <a:noFill/>
        </p:spPr>
      </p:pic>
      <p:pic>
        <p:nvPicPr>
          <p:cNvPr id="62470" name="Picture 6" descr="https://im3-tub-ru.yandex.net/i?id=641e1c6a342666a16c7437c18fa61515&amp;n=33&amp;h=190&amp;w=2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39562"/>
            <a:ext cx="3528392" cy="263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2" name="Picture 8" descr="http://y.delfi.lt/norm/50576/1705484_HKoLOJ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340768"/>
            <a:ext cx="237317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trosha.net/published/publicdata/IGROMANIIGRA/attachments/SC/images/%D0%AD%D0%B9%D0%BD-%D0%9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340768"/>
            <a:ext cx="374441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Home\Pictures\Новая папка (23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0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60648"/>
            <a:ext cx="7560840" cy="864096"/>
          </a:xfrm>
          <a:prstGeom prst="round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Рост 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251520" y="0"/>
            <a:ext cx="1346448" cy="10801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5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0" name="Picture 2" descr="C:\Users\Home\Pictures\Новая папка (23)\4755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962422" cy="4968552"/>
          </a:xfrm>
          <a:prstGeom prst="rect">
            <a:avLst/>
          </a:prstGeom>
          <a:noFill/>
        </p:spPr>
      </p:pic>
      <p:pic>
        <p:nvPicPr>
          <p:cNvPr id="3" name="Picture 2" descr="http://trosha.net/published/publicdata/IGROMANIIGRA/attachments/SC/images/%D0%AD%D0%B9%D0%BD-%D0%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340768"/>
            <a:ext cx="374441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Pictures\13546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3" name="Picture 5" descr="C:\Users\Home\Pictures\Новая папка (19)\161722383.jpg"/>
          <p:cNvPicPr>
            <a:picLocks noChangeAspect="1" noChangeArrowheads="1"/>
          </p:cNvPicPr>
          <p:nvPr/>
        </p:nvPicPr>
        <p:blipFill>
          <a:blip r:embed="rId3" cstate="print"/>
          <a:srcRect t="21292" r="18701"/>
          <a:stretch>
            <a:fillRect/>
          </a:stretch>
        </p:blipFill>
        <p:spPr bwMode="auto">
          <a:xfrm>
            <a:off x="5796136" y="2420888"/>
            <a:ext cx="3168352" cy="231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Home\Pictures\Новая папка (19)\20150310071126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4664"/>
            <a:ext cx="2416511" cy="321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Home\Pictures\Новая папка (19)\0007-006-Simbioz-vzaimootnoshenija-pri-kotorykh-zhivye-organizmy-poluchaj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60648"/>
            <a:ext cx="2880320" cy="205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Home\Pictures\Новая папка (19)\2.JPG"/>
          <p:cNvPicPr>
            <a:picLocks noChangeAspect="1" noChangeArrowheads="1"/>
          </p:cNvPicPr>
          <p:nvPr/>
        </p:nvPicPr>
        <p:blipFill>
          <a:blip r:embed="rId6" cstate="print"/>
          <a:srcRect l="23422" t="5113" r="26080" b="32281"/>
          <a:stretch>
            <a:fillRect/>
          </a:stretch>
        </p:blipFill>
        <p:spPr bwMode="auto">
          <a:xfrm>
            <a:off x="6228184" y="188640"/>
            <a:ext cx="2520280" cy="234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Home\Pictures\Новая папка (19)\armillaria-ostoya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636912"/>
            <a:ext cx="2839864" cy="212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Home\Pictures\Новая папка (19)\evo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348880"/>
            <a:ext cx="2878988" cy="178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Home\Pictures\Новая папка (19)\fleurs_wallxtrem.com_1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797152"/>
            <a:ext cx="2552800" cy="19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Home\Pictures\Новая папка (19)\pce2d67f0293007ef0b1014204cf5fc183_deear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29309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Users\Home\Pictures\Новая папка (19)\tumb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831903"/>
            <a:ext cx="2873896" cy="2026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Users\Home\Pictures\Новая папка (19)\568097521_44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5816" y="764704"/>
            <a:ext cx="3694162" cy="491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Home\Pictures\Новая папка (23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03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7560840" cy="864096"/>
          </a:xfrm>
          <a:prstGeom prst="round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Развитие 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251520" y="0"/>
            <a:ext cx="1346448" cy="10801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6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63492" name="Picture 4" descr="http://www.nottinghamhigh.co.uk/EasysiteWeb/getresource.axd?AssetID=496&amp;type=full&amp;servicetype=Inline&amp;customSizeId=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7052784" cy="2952328"/>
          </a:xfrm>
          <a:prstGeom prst="rect">
            <a:avLst/>
          </a:prstGeom>
          <a:noFill/>
        </p:spPr>
      </p:pic>
      <p:pic>
        <p:nvPicPr>
          <p:cNvPr id="3" name="Picture 2" descr="http://trosha.net/published/publicdata/IGROMANIIGRA/attachments/SC/images/%D0%AD%D0%B9%D0%BD-%D0%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340768"/>
            <a:ext cx="4320479" cy="4320480"/>
          </a:xfrm>
          <a:prstGeom prst="rect">
            <a:avLst/>
          </a:prstGeom>
          <a:noFill/>
        </p:spPr>
      </p:pic>
      <p:pic>
        <p:nvPicPr>
          <p:cNvPr id="63494" name="Picture 6" descr="http://smail1.ucoz.net/_ph/41/2/26424090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05064"/>
            <a:ext cx="2592288" cy="3147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ome\Pictures\Новая папка (23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0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340768"/>
            <a:ext cx="554461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04" name="Picture 4" descr="http://mirbiologii.ru/wp-content/uploads/2012/12/grib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3282066" cy="2401020"/>
          </a:xfrm>
          <a:prstGeom prst="rect">
            <a:avLst/>
          </a:prstGeom>
          <a:noFill/>
        </p:spPr>
      </p:pic>
      <p:pic>
        <p:nvPicPr>
          <p:cNvPr id="51208" name="Picture 8" descr="http://antitd.ru/Data/Sites/1/media/images/sdam-kvartir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84984"/>
            <a:ext cx="3092549" cy="2189415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971600" y="260648"/>
            <a:ext cx="7560840" cy="864096"/>
          </a:xfrm>
          <a:prstGeom prst="round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Размножение </a:t>
            </a:r>
            <a:endParaRPr lang="ru-RU" sz="4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251520" y="0"/>
            <a:ext cx="1346448" cy="108012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6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1206" name="Picture 6" descr="http://parrots-psittaculturist.co.uk/Psittaculturist/IMAG00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437112"/>
            <a:ext cx="2086719" cy="2086722"/>
          </a:xfrm>
          <a:prstGeom prst="rect">
            <a:avLst/>
          </a:prstGeom>
          <a:noFill/>
        </p:spPr>
      </p:pic>
      <p:pic>
        <p:nvPicPr>
          <p:cNvPr id="51202" name="Picture 2" descr="C:\Users\Home\Pictures\Новая папка (23)\pochkovanie_gidry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3252"/>
            <a:ext cx="5148064" cy="600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ome\Pictures\Новая папка (23)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0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340768"/>
            <a:ext cx="554461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7586" name="Picture 2" descr="https://im1-tub-ru.yandex.net/i?id=bc6375da1f61a55c3eaff3b51ed3537f&amp;n=33&amp;h=190&amp;w=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5672684" cy="60212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15816" y="1052736"/>
            <a:ext cx="324036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Домашнее задание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844824"/>
            <a:ext cx="259228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§ 3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4" name="Picture 2" descr="http://trosha.net/published/publicdata/IGROMANIIGRA/attachments/SC/images/%D0%AD%D0%B9%D0%BD-%D0%9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204864"/>
            <a:ext cx="432047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Pictures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3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005" y="908720"/>
            <a:ext cx="815800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внимание!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Pictures\13546780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395536" y="5805264"/>
            <a:ext cx="3024336" cy="648072"/>
          </a:xfrm>
          <a:prstGeom prst="round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РАСТЕНИЯ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52120" y="188640"/>
            <a:ext cx="3024336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ГРИБЫ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1101471">
            <a:off x="5277029" y="434345"/>
            <a:ext cx="484632" cy="2726333"/>
          </a:xfrm>
          <a:prstGeom prst="up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2023497">
            <a:off x="3501718" y="3058235"/>
            <a:ext cx="484632" cy="3036886"/>
          </a:xfrm>
          <a:prstGeom prst="up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8105529">
            <a:off x="5639210" y="2881087"/>
            <a:ext cx="484632" cy="979699"/>
          </a:xfrm>
          <a:prstGeom prst="up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9592" y="1628800"/>
            <a:ext cx="302433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БАКТЕРИИ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96136" y="3789040"/>
            <a:ext cx="3024336" cy="648072"/>
          </a:xfrm>
          <a:prstGeom prst="roundRect">
            <a:avLst/>
          </a:prstGeom>
          <a:solidFill>
            <a:srgbClr val="00B0F0"/>
          </a:solidFill>
          <a:ln>
            <a:solidFill>
              <a:srgbClr val="00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ЖИВОТНЫЕ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19088389">
            <a:off x="3107655" y="2100002"/>
            <a:ext cx="484632" cy="861507"/>
          </a:xfrm>
          <a:prstGeom prst="up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840" y="2636912"/>
            <a:ext cx="302433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ЦАРСТВА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malysham.info/images/article/19_nedelja_beremennost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2146"/>
            <a:ext cx="2376264" cy="142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g.national-geographic.pl/images/1206/pics/shutterstock_72915928_eafd3007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190" y="152476"/>
            <a:ext cx="2032804" cy="147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147709.selcdn.com/Finsuslik.ru/post_img/gO4oUPebOMv4q1dz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156176" y="980728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wcvb.com/image/view/-/19934662/highRes/1/-/krxa9s/-/Generic-Moose-jpg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508104" y="4437112"/>
            <a:ext cx="335046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fotohomka.ru/images/Nov/25/bfd436987f38551ccccb0bbca4fdc0b3/1.jpg"/>
          <p:cNvPicPr>
            <a:picLocks noChangeAspect="1" noChangeArrowheads="1"/>
          </p:cNvPicPr>
          <p:nvPr/>
        </p:nvPicPr>
        <p:blipFill>
          <a:blip r:embed="rId7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95536" y="3428999"/>
            <a:ext cx="2880320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1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Pictures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50178" cy="685799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059832" y="1124744"/>
            <a:ext cx="5472608" cy="1296144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Comic Sans MS" pitchFamily="66" charset="0"/>
              </a:rPr>
              <a:t>Какие признаки характерны для живых организмов?</a:t>
            </a:r>
            <a:endParaRPr lang="ru-RU" sz="2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3794" name="Picture 2" descr="http://one_vision.jofo.ru/data/userfiles/479/images/274455-squirrel_ord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268568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img-2006-06.photosight.ru/15/1488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420888"/>
            <a:ext cx="2520280" cy="188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://picsfab.com/download/image/24858/960x640_drifters-jellyfi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293096"/>
            <a:ext cx="2551212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http://www.erema-spb.narod.ru/foto/Ek3oTapuyM/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581128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Home\Pictures\Новая папка (19)\client_virtual_recuiter.gif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708920"/>
            <a:ext cx="2448272" cy="35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Home\Pictures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3" y="188640"/>
            <a:ext cx="8956355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340768"/>
            <a:ext cx="554461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2770" name="Picture 2" descr="C:\Users\Home\Pictures\Новая папка (23)\4755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40768"/>
            <a:ext cx="6158530" cy="3842923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788024" y="5085184"/>
            <a:ext cx="3888432" cy="936104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Comic Sans MS" pitchFamily="66" charset="0"/>
              </a:rPr>
              <a:t>Растут </a:t>
            </a:r>
            <a:endParaRPr lang="ru-RU" sz="6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Home\Pictures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3" y="188640"/>
            <a:ext cx="8956355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340768"/>
            <a:ext cx="554461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5733256"/>
            <a:ext cx="4320480" cy="936104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Comic Sans MS" pitchFamily="66" charset="0"/>
              </a:rPr>
              <a:t>Питаются</a:t>
            </a:r>
            <a:r>
              <a:rPr lang="ru-RU" sz="6000" b="1" i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ru-RU" sz="6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9158" name="Picture 6" descr="http://content.foto.mail.ru/mail/bozhko.alina/_animated/i-60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08136"/>
            <a:ext cx="5760640" cy="4368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Home\Pictures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3" y="188640"/>
            <a:ext cx="8956355" cy="6480720"/>
          </a:xfrm>
          <a:prstGeom prst="rect">
            <a:avLst/>
          </a:prstGeom>
          <a:noFill/>
        </p:spPr>
      </p:pic>
      <p:pic>
        <p:nvPicPr>
          <p:cNvPr id="50180" name="Picture 4" descr="http://kamertonsudbi.ru/wp-content/uploads/2015/08/127012_w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776"/>
            <a:ext cx="6128979" cy="4097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340768"/>
            <a:ext cx="554461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5733256"/>
            <a:ext cx="4320480" cy="936104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Comic Sans MS" pitchFamily="66" charset="0"/>
              </a:rPr>
              <a:t>Дышат </a:t>
            </a:r>
            <a:r>
              <a:rPr lang="ru-RU" sz="6000" b="1" i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ru-RU" sz="6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0178" name="Picture 2" descr="http://www.hatboro-horsham.org/cms/lib2/PA01000027/Centricity/Domain/431/lungs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764704"/>
            <a:ext cx="373887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Home\Pictures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6355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340768"/>
            <a:ext cx="554461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5733256"/>
            <a:ext cx="5544616" cy="936104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mic Sans MS" pitchFamily="66" charset="0"/>
              </a:rPr>
              <a:t>Размножаются  </a:t>
            </a:r>
            <a:r>
              <a:rPr lang="ru-RU" sz="48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60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6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02" name="Picture 2" descr="C:\Users\Home\Pictures\Новая папка (23)\pochkovanie_gidr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80728"/>
            <a:ext cx="2857500" cy="3333750"/>
          </a:xfrm>
          <a:prstGeom prst="rect">
            <a:avLst/>
          </a:prstGeom>
          <a:noFill/>
        </p:spPr>
      </p:pic>
      <p:pic>
        <p:nvPicPr>
          <p:cNvPr id="51204" name="Picture 4" descr="http://mirbiologii.ru/wp-content/uploads/2012/12/gribo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08720"/>
            <a:ext cx="3282066" cy="2401020"/>
          </a:xfrm>
          <a:prstGeom prst="rect">
            <a:avLst/>
          </a:prstGeom>
          <a:noFill/>
        </p:spPr>
      </p:pic>
      <p:pic>
        <p:nvPicPr>
          <p:cNvPr id="51206" name="Picture 6" descr="http://parrots-psittaculturist.co.uk/Psittaculturist/IMAG00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429000"/>
            <a:ext cx="2302743" cy="2302746"/>
          </a:xfrm>
          <a:prstGeom prst="rect">
            <a:avLst/>
          </a:prstGeom>
          <a:noFill/>
        </p:spPr>
      </p:pic>
      <p:pic>
        <p:nvPicPr>
          <p:cNvPr id="51208" name="Picture 8" descr="http://antitd.ru/Data/Sites/1/media/images/sdam-kvartiru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356991"/>
            <a:ext cx="3092549" cy="2189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Home\Pictures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6355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340768"/>
            <a:ext cx="5544616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1052736"/>
            <a:ext cx="5328592" cy="4680520"/>
          </a:xfrm>
          <a:prstGeom prst="roundRect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Воспринимают воздействия окружающей среды и определенным образом на них реагируют </a:t>
            </a:r>
            <a:r>
              <a:rPr lang="ru-RU" sz="4000" b="1" i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ru-RU" sz="4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110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32</cp:revision>
  <dcterms:created xsi:type="dcterms:W3CDTF">2015-07-27T16:41:02Z</dcterms:created>
  <dcterms:modified xsi:type="dcterms:W3CDTF">2018-11-16T16:23:18Z</dcterms:modified>
</cp:coreProperties>
</file>