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59" r:id="rId3"/>
    <p:sldId id="273" r:id="rId4"/>
    <p:sldId id="260" r:id="rId5"/>
    <p:sldId id="289" r:id="rId6"/>
    <p:sldId id="283" r:id="rId7"/>
    <p:sldId id="269" r:id="rId8"/>
    <p:sldId id="268" r:id="rId9"/>
    <p:sldId id="280" r:id="rId10"/>
    <p:sldId id="290" r:id="rId11"/>
    <p:sldId id="285" r:id="rId12"/>
    <p:sldId id="291" r:id="rId13"/>
    <p:sldId id="266" r:id="rId14"/>
    <p:sldId id="286" r:id="rId15"/>
    <p:sldId id="264" r:id="rId16"/>
    <p:sldId id="257" r:id="rId17"/>
    <p:sldId id="274" r:id="rId18"/>
    <p:sldId id="281" r:id="rId19"/>
    <p:sldId id="279" r:id="rId20"/>
    <p:sldId id="282" r:id="rId21"/>
    <p:sldId id="287" r:id="rId22"/>
    <p:sldId id="277" r:id="rId23"/>
    <p:sldId id="272" r:id="rId24"/>
    <p:sldId id="261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56" autoAdjust="0"/>
  </p:normalViewPr>
  <p:slideViewPr>
    <p:cSldViewPr>
      <p:cViewPr varScale="1">
        <p:scale>
          <a:sx n="71" d="100"/>
          <a:sy n="71" d="100"/>
        </p:scale>
        <p:origin x="-18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E755-A9D4-4D36-AB17-0B5E7EE0F63F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5ADB3-1F9E-4931-8AFF-0F933F3A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07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ADB3-1F9E-4931-8AFF-0F933F3A45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12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ADB3-1F9E-4931-8AFF-0F933F3A45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72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831B-6DE2-4037-88BB-0582568003E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5324-F17D-4B74-9A37-371DAA9E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3.infourok.ru/uploads/ex/0369/00018a08-393ba13d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slide.ru/images/9/15419/960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up/datas/177349/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3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.ytimg.com/vi/UeXq90VM3wg/hqdefault.jpg?sqp=-oaymwEXCPYBEIoBSFryq4qpAwkIARUAAIhCGAE=&amp;rs=AOn4CLDrH2uORj-9F5SZRbGaCY8KCRWA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c.pics.livejournal.com/wakula88/67107928/28680/28680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950"/>
            <a:ext cx="4716016" cy="68470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" y="-10"/>
            <a:ext cx="441197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rubicon.org.ua/images/stati/tadjikistan/tadjikistan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507/yes06.244/0_6ad0a_357f747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iffamo.ru/image/article/0/0/9/1009.jpeg?ts=1501611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8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moy-ulan-ude.ru/fotokonkurs-2014/foto/fs54a7f31c7a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666"/>
            <a:ext cx="9114945" cy="68413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s://upload.wikimedia.org/wikipedia/ru/thumb/c/c7/MingreliaWar.jpg/600px-Mingrelia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8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ypresentation.ru/documents/d09d5a6c4a5def1c93ede25d30469e44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lenta.ru/photo/2010/02/20/plakat/pic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080"/>
            <a:ext cx="9156041" cy="68339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rs.img.com.ua/crop?v2=1&amp;w=600&amp;h=0&amp;url=http%3A%2F%2Fk.img.com.ua%2Fimg%2Fforall%2Fa%2F5043%2F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5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my-hit.org/storage/318023_1920x108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ds04.infourok.ru/uploads/ex/0546/0004106d-eda3288d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3.infourok.ru/uploads/ex/0bf9/00008128-5cc810af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3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ibalych.ru/wp-content/uploads/2013/10/1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0" y="0"/>
            <a:ext cx="91142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lenta.ru/photo/2010/02/20/plakat/pic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31"/>
            <a:ext cx="9168940" cy="68423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presentation.ru/documents/90afc44e1b7c0dbc569351204a0027a6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0.stc.all.kpcdn.net/share/i/12/8381658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mypresentation.ru/documents/4a762ea659685d7a579b844df430473c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nubi.ru/uploads/posts/2015-05/1430539229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2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remnik.ru/sites/default/files/files/db/0_7a7cd_8b7819d_-1-l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788024" cy="68230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aupatriot.ru/wordpress/wp-content/uploads/2016/05/lmvo336-1024x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57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ypresentation.ru/documents/d09d5a6c4a5def1c93ede25d30469e44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</Words>
  <Application>Microsoft Office PowerPoint</Application>
  <PresentationFormat>Экран (4:3)</PresentationFormat>
  <Paragraphs>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9 а</cp:lastModifiedBy>
  <cp:revision>17</cp:revision>
  <dcterms:created xsi:type="dcterms:W3CDTF">2018-02-22T13:37:42Z</dcterms:created>
  <dcterms:modified xsi:type="dcterms:W3CDTF">2021-05-26T16:02:18Z</dcterms:modified>
</cp:coreProperties>
</file>