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3" r:id="rId2"/>
    <p:sldId id="331" r:id="rId3"/>
    <p:sldId id="289" r:id="rId4"/>
    <p:sldId id="266" r:id="rId5"/>
    <p:sldId id="260" r:id="rId6"/>
    <p:sldId id="307" r:id="rId7"/>
    <p:sldId id="272" r:id="rId8"/>
    <p:sldId id="319" r:id="rId9"/>
    <p:sldId id="301" r:id="rId10"/>
    <p:sldId id="30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00441-4797-45CC-8AAB-BDF55541417A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F84C0-3FFD-4410-9DD7-CE54777B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4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CA1CFE-9B09-4159-A1F1-23558CE759E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9.wdp"/><Relationship Id="rId2" Type="http://schemas.openxmlformats.org/officeDocument/2006/relationships/image" Target="../media/image9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3.png"/><Relationship Id="rId1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2" y="44624"/>
            <a:ext cx="9101252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razgonka.ru/pix/stat/015-oblak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6495" y="188640"/>
            <a:ext cx="2381249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35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400" r="96200">
                        <a14:foregroundMark x1="83800" y1="58000" x2="83800" y2="58000"/>
                        <a14:foregroundMark x1="80600" y1="49600" x2="80600" y2="49600"/>
                        <a14:foregroundMark x1="77200" y1="58400" x2="77200" y2="58400"/>
                        <a14:foregroundMark x1="88400" y1="39400" x2="88400" y2="39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6136" y="0"/>
            <a:ext cx="1932119" cy="193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93167"/>
            <a:ext cx="30796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/>
              <a:t>л</a:t>
            </a:r>
            <a:r>
              <a:rPr lang="ru-RU" sz="6000" dirty="0" smtClean="0">
                <a:solidFill>
                  <a:srgbClr val="FF0000"/>
                </a:solidFill>
              </a:rPr>
              <a:t>ю</a:t>
            </a:r>
            <a:r>
              <a:rPr lang="ru-RU" sz="6000" dirty="0" smtClean="0"/>
              <a:t>ди </a:t>
            </a:r>
          </a:p>
          <a:p>
            <a:pPr algn="ctr"/>
            <a:r>
              <a:rPr lang="ru-RU" sz="6000" dirty="0" smtClean="0"/>
              <a:t>кл</a:t>
            </a:r>
            <a:r>
              <a:rPr lang="ru-RU" sz="6000" dirty="0" smtClean="0">
                <a:solidFill>
                  <a:srgbClr val="FF0000"/>
                </a:solidFill>
              </a:rPr>
              <a:t>ю</a:t>
            </a:r>
            <a:r>
              <a:rPr lang="ru-RU" sz="6000" dirty="0" smtClean="0"/>
              <a:t>ч </a:t>
            </a:r>
          </a:p>
          <a:p>
            <a:pPr algn="ctr"/>
            <a:r>
              <a:rPr lang="ru-RU" sz="6000" dirty="0" smtClean="0"/>
              <a:t>кост</a:t>
            </a:r>
            <a:r>
              <a:rPr lang="ru-RU" sz="6000" dirty="0" smtClean="0">
                <a:solidFill>
                  <a:srgbClr val="FF0000"/>
                </a:solidFill>
              </a:rPr>
              <a:t>ю</a:t>
            </a:r>
            <a:r>
              <a:rPr lang="ru-RU" sz="6000" dirty="0" smtClean="0"/>
              <a:t>м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585132" y="3717032"/>
            <a:ext cx="28216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ю</a:t>
            </a:r>
            <a:r>
              <a:rPr lang="ru-RU" sz="6000" dirty="0" smtClean="0"/>
              <a:t>ла</a:t>
            </a:r>
          </a:p>
          <a:p>
            <a:pPr algn="ctr"/>
            <a:r>
              <a:rPr lang="ru-RU" sz="6000" dirty="0" smtClean="0"/>
              <a:t> со</a:t>
            </a:r>
            <a:r>
              <a:rPr lang="ru-RU" sz="6000" dirty="0" smtClean="0">
                <a:solidFill>
                  <a:srgbClr val="FF0000"/>
                </a:solidFill>
              </a:rPr>
              <a:t>ю</a:t>
            </a:r>
            <a:r>
              <a:rPr lang="ru-RU" sz="6000" dirty="0" smtClean="0"/>
              <a:t>з</a:t>
            </a:r>
          </a:p>
          <a:p>
            <a:pPr algn="ctr"/>
            <a:r>
              <a:rPr lang="ru-RU" sz="6000" dirty="0" smtClean="0"/>
              <a:t> вь</a:t>
            </a:r>
            <a:r>
              <a:rPr lang="ru-RU" sz="6000" dirty="0" smtClean="0">
                <a:solidFill>
                  <a:srgbClr val="FF0000"/>
                </a:solidFill>
              </a:rPr>
              <a:t>ю</a:t>
            </a:r>
            <a:r>
              <a:rPr lang="ru-RU" sz="6000" dirty="0" smtClean="0"/>
              <a:t>га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995935" y="620688"/>
            <a:ext cx="245131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[‘</a:t>
            </a:r>
            <a:r>
              <a:rPr lang="ru-RU" sz="10000" dirty="0" smtClean="0">
                <a:solidFill>
                  <a:srgbClr val="FF0000"/>
                </a:solidFill>
              </a:rPr>
              <a:t>у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4125560"/>
            <a:ext cx="32720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[</a:t>
            </a:r>
            <a:r>
              <a:rPr lang="ru-RU" sz="10000" dirty="0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en-US" sz="10000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ru-RU" sz="10000" dirty="0" smtClean="0">
                <a:solidFill>
                  <a:srgbClr val="FF0000"/>
                </a:solidFill>
              </a:rPr>
              <a:t>у</a:t>
            </a:r>
            <a:r>
              <a:rPr lang="en-US" sz="10000" dirty="0" smtClean="0"/>
              <a:t>]</a:t>
            </a:r>
            <a:endParaRPr lang="ru-RU" sz="10000" dirty="0"/>
          </a:p>
        </p:txBody>
      </p:sp>
    </p:spTree>
    <p:extLst>
      <p:ext uri="{BB962C8B-B14F-4D97-AF65-F5344CB8AC3E}">
        <p14:creationId xmlns:p14="http://schemas.microsoft.com/office/powerpoint/2010/main" val="1747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-13894"/>
            <a:ext cx="2038108" cy="203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361188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э</a:t>
            </a:r>
            <a:r>
              <a:rPr lang="ru-RU" sz="6000" dirty="0" smtClean="0"/>
              <a:t>хо</a:t>
            </a:r>
          </a:p>
          <a:p>
            <a:pPr algn="ctr"/>
            <a:r>
              <a:rPr lang="ru-RU" sz="6000" dirty="0" smtClean="0"/>
              <a:t>по</a:t>
            </a:r>
            <a:r>
              <a:rPr lang="ru-RU" sz="6000" dirty="0" smtClean="0">
                <a:solidFill>
                  <a:srgbClr val="FF0000"/>
                </a:solidFill>
              </a:rPr>
              <a:t>э</a:t>
            </a:r>
            <a:r>
              <a:rPr lang="ru-RU" sz="6000" dirty="0" smtClean="0"/>
              <a:t>т</a:t>
            </a:r>
          </a:p>
          <a:p>
            <a:pPr algn="ctr"/>
            <a:r>
              <a:rPr lang="ru-RU" sz="6000" dirty="0">
                <a:solidFill>
                  <a:srgbClr val="FF0000"/>
                </a:solidFill>
              </a:rPr>
              <a:t>э</a:t>
            </a:r>
            <a:r>
              <a:rPr lang="ru-RU" sz="6000" dirty="0"/>
              <a:t>ллипс</a:t>
            </a:r>
            <a:endParaRPr lang="ru-RU" sz="6000" dirty="0">
              <a:solidFill>
                <a:srgbClr val="FF0000"/>
              </a:solidFill>
            </a:endParaRPr>
          </a:p>
          <a:p>
            <a:pPr algn="ctr"/>
            <a:r>
              <a:rPr lang="ru-RU" sz="6000" dirty="0" smtClean="0"/>
              <a:t>м</a:t>
            </a:r>
            <a:r>
              <a:rPr lang="ru-RU" sz="6000" dirty="0" smtClean="0">
                <a:solidFill>
                  <a:srgbClr val="FF0000"/>
                </a:solidFill>
              </a:rPr>
              <a:t>э</a:t>
            </a:r>
            <a:r>
              <a:rPr lang="ru-RU" sz="6000" dirty="0" smtClean="0"/>
              <a:t>р </a:t>
            </a:r>
          </a:p>
          <a:p>
            <a:pPr algn="ctr"/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э</a:t>
            </a:r>
            <a:r>
              <a:rPr lang="ru-RU" sz="6000" dirty="0" smtClean="0"/>
              <a:t>ра </a:t>
            </a:r>
          </a:p>
          <a:p>
            <a:pPr algn="ctr"/>
            <a:r>
              <a:rPr lang="en-US" sz="6000" dirty="0" smtClean="0"/>
              <a:t> </a:t>
            </a:r>
            <a:r>
              <a:rPr lang="ru-RU" sz="6000" dirty="0" smtClean="0"/>
              <a:t>ма</a:t>
            </a:r>
            <a:r>
              <a:rPr lang="ru-RU" sz="6000" dirty="0" smtClean="0">
                <a:solidFill>
                  <a:srgbClr val="FF0000"/>
                </a:solidFill>
              </a:rPr>
              <a:t>э</a:t>
            </a:r>
            <a:r>
              <a:rPr lang="ru-RU" sz="6000" dirty="0" smtClean="0"/>
              <a:t>стро</a:t>
            </a:r>
          </a:p>
          <a:p>
            <a:pPr algn="ctr"/>
            <a:r>
              <a:rPr lang="ru-RU" sz="6000" dirty="0" smtClean="0"/>
              <a:t>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200" y="3789040"/>
            <a:ext cx="20505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</a:t>
            </a:r>
            <a:r>
              <a:rPr lang="ru-RU" sz="10000" dirty="0" smtClean="0">
                <a:solidFill>
                  <a:srgbClr val="FF0000"/>
                </a:solidFill>
              </a:rPr>
              <a:t>э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2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76"/>
            <a:ext cx="9143563" cy="68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027" y="1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23102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/>
              <a:t>м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л</a:t>
            </a:r>
          </a:p>
          <a:p>
            <a:pPr algn="ctr"/>
            <a:r>
              <a:rPr lang="ru-RU" sz="6000" dirty="0" smtClean="0"/>
              <a:t> р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ка</a:t>
            </a:r>
          </a:p>
          <a:p>
            <a:pPr algn="ctr"/>
            <a:r>
              <a:rPr lang="ru-RU" sz="6000" dirty="0" smtClean="0"/>
              <a:t> л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то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876201"/>
            <a:ext cx="23952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[‘</a:t>
            </a:r>
            <a:r>
              <a:rPr lang="ru-RU" sz="10000" dirty="0" smtClean="0">
                <a:solidFill>
                  <a:srgbClr val="FF0000"/>
                </a:solidFill>
              </a:rPr>
              <a:t>э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3458408"/>
            <a:ext cx="38491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ль </a:t>
            </a:r>
          </a:p>
          <a:p>
            <a:pPr algn="ctr"/>
            <a:r>
              <a:rPr lang="ru-RU" sz="6000" dirty="0" smtClean="0"/>
              <a:t>задани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 </a:t>
            </a:r>
          </a:p>
          <a:p>
            <a:r>
              <a:rPr lang="ru-RU" sz="6000" dirty="0" smtClean="0"/>
              <a:t>раздоль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3861048"/>
            <a:ext cx="32159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[</a:t>
            </a:r>
            <a:r>
              <a:rPr lang="ru-RU" sz="10000" dirty="0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en-US" sz="10000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ru-RU" sz="10000" dirty="0" smtClean="0">
                <a:solidFill>
                  <a:srgbClr val="FF0000"/>
                </a:solidFill>
              </a:rPr>
              <a:t>э</a:t>
            </a:r>
            <a:r>
              <a:rPr lang="en-US" sz="10000" dirty="0" smtClean="0"/>
              <a:t>]</a:t>
            </a:r>
            <a:endParaRPr lang="ru-RU" sz="10000" dirty="0"/>
          </a:p>
        </p:txBody>
      </p:sp>
    </p:spTree>
    <p:extLst>
      <p:ext uri="{BB962C8B-B14F-4D97-AF65-F5344CB8AC3E}">
        <p14:creationId xmlns:p14="http://schemas.microsoft.com/office/powerpoint/2010/main" val="36600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8" y="0"/>
            <a:ext cx="91177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stat18.privet.ru/lr/0a137433d61a4954df8360e8631ea59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2" b="96104" l="40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662229"/>
            <a:ext cx="73564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44969E-6 C -0.00417 0.02175 -0.00174 0.04418 -0.00504 0.06593 C -0.0059 0.08073 -0.0059 0.10039 -0.00886 0.11612 C -0.01285 0.13717 -0.01806 0.15776 -0.02083 0.17928 C -0.02118 0.18668 -0.02101 0.19431 -0.02188 0.20171 C -0.02205 0.20356 -0.02344 0.20518 -0.02379 0.20703 C -0.02448 0.21097 -0.02483 0.21906 -0.02483 0.21906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842" y="-208242"/>
            <a:ext cx="3081536" cy="231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30636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/>
              <a:t>м</a:t>
            </a:r>
            <a:r>
              <a:rPr lang="ru-RU" sz="6000" dirty="0" smtClean="0">
                <a:solidFill>
                  <a:srgbClr val="FF0000"/>
                </a:solidFill>
              </a:rPr>
              <a:t>я</a:t>
            </a:r>
            <a:r>
              <a:rPr lang="ru-RU" sz="6000" dirty="0" smtClean="0"/>
              <a:t>чик</a:t>
            </a:r>
          </a:p>
          <a:p>
            <a:pPr algn="ctr"/>
            <a:r>
              <a:rPr lang="ru-RU" sz="6000" dirty="0" smtClean="0"/>
              <a:t> земл</a:t>
            </a:r>
            <a:r>
              <a:rPr lang="ru-RU" sz="6000" dirty="0" smtClean="0">
                <a:solidFill>
                  <a:srgbClr val="FF0000"/>
                </a:solidFill>
              </a:rPr>
              <a:t>я</a:t>
            </a:r>
            <a:r>
              <a:rPr lang="ru-RU" sz="6000" dirty="0" smtClean="0"/>
              <a:t> </a:t>
            </a:r>
          </a:p>
          <a:p>
            <a:pPr algn="ctr"/>
            <a:r>
              <a:rPr lang="ru-RU" sz="6000" dirty="0" smtClean="0"/>
              <a:t>реб</a:t>
            </a:r>
            <a:r>
              <a:rPr lang="ru-RU" sz="6000" dirty="0" smtClean="0">
                <a:solidFill>
                  <a:srgbClr val="FF0000"/>
                </a:solidFill>
              </a:rPr>
              <a:t>я</a:t>
            </a:r>
            <a:r>
              <a:rPr lang="ru-RU" sz="6000" dirty="0" smtClean="0"/>
              <a:t>та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3669156"/>
            <a:ext cx="40687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/>
              <a:t>  </a:t>
            </a:r>
            <a:r>
              <a:rPr lang="ru-RU" sz="6000" dirty="0" smtClean="0">
                <a:solidFill>
                  <a:srgbClr val="FF0000"/>
                </a:solidFill>
              </a:rPr>
              <a:t>я</a:t>
            </a:r>
            <a:r>
              <a:rPr lang="ru-RU" sz="6000" dirty="0" smtClean="0"/>
              <a:t>блоко  </a:t>
            </a:r>
          </a:p>
          <a:p>
            <a:pPr algn="ctr"/>
            <a:r>
              <a:rPr lang="ru-RU" sz="6000" dirty="0"/>
              <a:t>м</a:t>
            </a:r>
            <a:r>
              <a:rPr lang="ru-RU" sz="6000" dirty="0" smtClean="0"/>
              <a:t>а</a:t>
            </a:r>
            <a:r>
              <a:rPr lang="ru-RU" sz="6000" dirty="0" smtClean="0">
                <a:solidFill>
                  <a:srgbClr val="FF0000"/>
                </a:solidFill>
              </a:rPr>
              <a:t>я</a:t>
            </a:r>
            <a:r>
              <a:rPr lang="ru-RU" sz="6000" dirty="0" smtClean="0"/>
              <a:t>к</a:t>
            </a:r>
          </a:p>
          <a:p>
            <a:pPr algn="ctr"/>
            <a:r>
              <a:rPr lang="ru-RU" sz="6000" dirty="0" smtClean="0"/>
              <a:t> семь</a:t>
            </a:r>
            <a:r>
              <a:rPr lang="ru-RU" sz="6000" dirty="0" smtClean="0">
                <a:solidFill>
                  <a:srgbClr val="FF0000"/>
                </a:solidFill>
              </a:rPr>
              <a:t>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1592" y="412891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[</a:t>
            </a:r>
            <a:r>
              <a:rPr lang="ru-RU" sz="10000" dirty="0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en-US" sz="10000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ru-RU" sz="10000" dirty="0" smtClean="0">
                <a:solidFill>
                  <a:srgbClr val="FF0000"/>
                </a:solidFill>
              </a:rPr>
              <a:t>а</a:t>
            </a:r>
            <a:r>
              <a:rPr lang="en-US" sz="10000" dirty="0" smtClean="0"/>
              <a:t>]</a:t>
            </a:r>
            <a:endParaRPr lang="ru-RU" sz="10000" dirty="0"/>
          </a:p>
        </p:txBody>
      </p:sp>
      <p:sp>
        <p:nvSpPr>
          <p:cNvPr id="6" name="TextBox 5"/>
          <p:cNvSpPr txBox="1"/>
          <p:nvPr/>
        </p:nvSpPr>
        <p:spPr>
          <a:xfrm>
            <a:off x="4000373" y="692696"/>
            <a:ext cx="24625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[‘</a:t>
            </a:r>
            <a:r>
              <a:rPr lang="ru-RU" sz="10000" dirty="0" smtClean="0">
                <a:solidFill>
                  <a:srgbClr val="FF0000"/>
                </a:solidFill>
              </a:rPr>
              <a:t>а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" y="0"/>
            <a:ext cx="9323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podkat.ru/uploads/posts/2009-12/thumbs/1262209287_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51" b="89899" l="9985" r="8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1143" y="3284984"/>
            <a:ext cx="1182705" cy="8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odkat.ru/uploads/posts/2009-12/thumbs/1262209287_5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51" b="89899" l="9985" r="8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084102"/>
            <a:ext cx="1511480" cy="113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odkat.ru/uploads/posts/2009-12/thumbs/1262209287_5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51" b="89899" l="9985" r="8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1924" y="2774648"/>
            <a:ext cx="86512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odkat.ru/uploads/posts/2009-12/thumbs/1262209287_5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051" b="89899" l="9985" r="8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148" y="4530880"/>
            <a:ext cx="1379611" cy="103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odkat.ru/uploads/posts/2009-12/thumbs/1262209287_53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051" b="89899" l="9985" r="8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495" y="5216368"/>
            <a:ext cx="1182705" cy="8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podkat.ru/uploads/posts/2009-12/thumbs/1262209287_53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5051" b="89899" l="9985" r="8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573" y="1412776"/>
            <a:ext cx="96124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odkat.ru/uploads/posts/2009-12/thumbs/1262209287_53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5051" b="89899" l="9985" r="89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4622" y="2267784"/>
            <a:ext cx="1030305" cy="7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776" y="188640"/>
            <a:ext cx="31678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/>
              <a:t>кл</a:t>
            </a:r>
            <a:r>
              <a:rPr lang="ru-RU" sz="6000" dirty="0" smtClean="0">
                <a:solidFill>
                  <a:srgbClr val="FF0000"/>
                </a:solidFill>
              </a:rPr>
              <a:t>ё</a:t>
            </a:r>
            <a:r>
              <a:rPr lang="ru-RU" sz="6000" dirty="0" smtClean="0"/>
              <a:t>н</a:t>
            </a:r>
          </a:p>
          <a:p>
            <a:pPr algn="ctr"/>
            <a:r>
              <a:rPr lang="ru-RU" sz="6000" dirty="0" smtClean="0"/>
              <a:t> м</a:t>
            </a:r>
            <a:r>
              <a:rPr lang="ru-RU" sz="6000" dirty="0" smtClean="0">
                <a:solidFill>
                  <a:srgbClr val="FF0000"/>
                </a:solidFill>
              </a:rPr>
              <a:t>ё</a:t>
            </a:r>
            <a:r>
              <a:rPr lang="ru-RU" sz="6000" dirty="0" smtClean="0"/>
              <a:t>д </a:t>
            </a:r>
          </a:p>
          <a:p>
            <a:pPr algn="ctr"/>
            <a:r>
              <a:rPr lang="en-US" sz="6000" dirty="0" smtClean="0"/>
              <a:t> </a:t>
            </a:r>
            <a:r>
              <a:rPr lang="ru-RU" sz="6000" dirty="0" smtClean="0"/>
              <a:t>звер</a:t>
            </a:r>
            <a:r>
              <a:rPr lang="ru-RU" sz="6000" dirty="0" smtClean="0">
                <a:solidFill>
                  <a:srgbClr val="FF0000"/>
                </a:solidFill>
              </a:rPr>
              <a:t>ё</a:t>
            </a:r>
            <a:r>
              <a:rPr lang="ru-RU" sz="6000" dirty="0" smtClean="0"/>
              <a:t>к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049863" y="3773254"/>
            <a:ext cx="32287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ё</a:t>
            </a:r>
            <a:r>
              <a:rPr lang="ru-RU" sz="6000" dirty="0" smtClean="0"/>
              <a:t>жик</a:t>
            </a:r>
            <a:endParaRPr lang="en-US" sz="6000" dirty="0" smtClean="0"/>
          </a:p>
          <a:p>
            <a:pPr algn="ctr"/>
            <a:r>
              <a:rPr lang="ru-RU" sz="6000" dirty="0" smtClean="0"/>
              <a:t> жиль</a:t>
            </a:r>
            <a:r>
              <a:rPr lang="ru-RU" sz="6000" dirty="0" smtClean="0">
                <a:solidFill>
                  <a:srgbClr val="FF0000"/>
                </a:solidFill>
              </a:rPr>
              <a:t>ё</a:t>
            </a:r>
            <a:endParaRPr lang="en-US" sz="6000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dirty="0" smtClean="0"/>
              <a:t> руче</a:t>
            </a:r>
            <a:r>
              <a:rPr lang="ru-RU" sz="6000" dirty="0" smtClean="0">
                <a:solidFill>
                  <a:srgbClr val="FF0000"/>
                </a:solidFill>
              </a:rPr>
              <a:t>ё</a:t>
            </a:r>
            <a:r>
              <a:rPr lang="ru-RU" sz="6000" dirty="0" smtClean="0"/>
              <a:t>к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26015"/>
            <a:ext cx="24721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[‘</a:t>
            </a:r>
            <a:r>
              <a:rPr lang="ru-RU" sz="10000" dirty="0" smtClean="0">
                <a:solidFill>
                  <a:srgbClr val="FF0000"/>
                </a:solidFill>
              </a:rPr>
              <a:t>о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4208053"/>
            <a:ext cx="32928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/>
              <a:t>[</a:t>
            </a:r>
            <a:r>
              <a:rPr lang="ru-RU" sz="10000" dirty="0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en-US" sz="10000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ru-RU" sz="10000" dirty="0" smtClean="0">
                <a:solidFill>
                  <a:srgbClr val="FF0000"/>
                </a:solidFill>
              </a:rPr>
              <a:t>о</a:t>
            </a:r>
            <a:r>
              <a:rPr lang="en-US" sz="10000" dirty="0" smtClean="0"/>
              <a:t>]</a:t>
            </a:r>
            <a:endParaRPr lang="ru-RU" sz="10000" dirty="0"/>
          </a:p>
        </p:txBody>
      </p:sp>
    </p:spTree>
    <p:extLst>
      <p:ext uri="{BB962C8B-B14F-4D97-AF65-F5344CB8AC3E}">
        <p14:creationId xmlns:p14="http://schemas.microsoft.com/office/powerpoint/2010/main" val="15466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pics2.pokazuha.ru/p442/8/l/6855927jl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2" b="96451" l="2908" r="97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5085184"/>
            <a:ext cx="1368152" cy="14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9.25283E-9 C -0.01424 0.00162 -0.01996 0.00278 -0.0316 0.00509 C -0.03542 0.00879 -0.03785 0.00925 -0.04253 0.01041 C -0.04618 0.01573 -0.04288 0.01226 -0.05139 0.01434 C -0.05573 0.0155 -0.06007 0.01804 -0.06424 0.01966 C -0.09809 0.01781 -0.08646 0.01943 -0.07118 0.01712 C -0.06528 0.01619 -0.06076 0.01388 -0.05434 0.01318 C -0.03576 0.00439 -0.05243 0.0118 -0.00191 0.0118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349</TotalTime>
  <Words>79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Степанова И.А.</dc:creator>
  <cp:lastModifiedBy>Admin</cp:lastModifiedBy>
  <cp:revision>42</cp:revision>
  <dcterms:created xsi:type="dcterms:W3CDTF">2013-12-14T12:59:48Z</dcterms:created>
  <dcterms:modified xsi:type="dcterms:W3CDTF">2017-09-13T18:15:22Z</dcterms:modified>
</cp:coreProperties>
</file>