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9" r:id="rId13"/>
    <p:sldId id="270" r:id="rId14"/>
    <p:sldId id="271" r:id="rId15"/>
    <p:sldId id="27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42" autoAdjust="0"/>
    <p:restoredTop sz="9466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rtshop-rus.com/rus/goods/kukly?page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620688"/>
            <a:ext cx="8572560" cy="5875626"/>
            <a:chOff x="1115616" y="2146448"/>
            <a:chExt cx="7165477" cy="56221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208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i="1" dirty="0" smtClean="0">
                  <a:latin typeface="v_DigitalStrip" pitchFamily="34" charset="0"/>
                </a:rPr>
                <a:t>МУНИЦИПАЛЬНОЕ КАЗЁННОЕ ОБРАЗОВАТЕЛЬНОЕ УЧРЕЖДЕНИЕ</a:t>
              </a:r>
              <a:br>
                <a:rPr lang="ru-RU" sz="1200" i="1" dirty="0" smtClean="0">
                  <a:latin typeface="v_DigitalStrip" pitchFamily="34" charset="0"/>
                </a:rPr>
              </a:br>
              <a:r>
                <a:rPr lang="ru-RU" sz="1200" i="1" dirty="0" smtClean="0">
                  <a:latin typeface="v_DigitalStrip" pitchFamily="34" charset="0"/>
                </a:rPr>
                <a:t>ТАБУЛГИНСКАЯ СОШ ИМ, П,Д, СЛЮСАРЕВА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i="1" dirty="0">
                <a:solidFill>
                  <a:schemeClr val="accent3">
                    <a:lumMod val="50000"/>
                  </a:schemeClr>
                </a:solidFill>
                <a:latin typeface="Victoriana" pitchFamily="2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i="1" dirty="0" smtClean="0">
                  <a:solidFill>
                    <a:schemeClr val="accent3">
                      <a:lumMod val="50000"/>
                    </a:schemeClr>
                  </a:solidFill>
                  <a:latin typeface="Victoriana" pitchFamily="2" charset="0"/>
                </a:rPr>
                <a:t>Русская народная кукла</a:t>
              </a:r>
              <a:endParaRPr lang="ru-RU" sz="6000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ictoriana" pitchFamily="2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661374" y="4764728"/>
              <a:ext cx="2467739" cy="3003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Выполнили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Учащиеся 9 класса</a:t>
              </a: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</a:t>
              </a:r>
              <a:r>
                <a:rPr lang="ru-RU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Сакович</a:t>
              </a: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Галина, </a:t>
              </a:r>
              <a:r>
                <a:rPr lang="ru-RU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Губарь</a:t>
              </a: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Дарья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Руководитель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Чумак Л.В.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технологии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2017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13644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>
                <a:ea typeface="Times New Roman" pitchFamily="18" charset="0"/>
                <a:cs typeface="Arial" pitchFamily="34" charset="0"/>
              </a:rPr>
              <a:t>Обрядовые:</a:t>
            </a:r>
            <a:endParaRPr lang="ru-RU" i="1" dirty="0"/>
          </a:p>
        </p:txBody>
      </p:sp>
      <p:pic>
        <p:nvPicPr>
          <p:cNvPr id="12290" name="Picture 2" descr="http://pelagea-kukla.ru/images/bundle/800x600/kukla-kupavka----mk--tkorolevoyi_5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70"/>
            <a:ext cx="3214710" cy="2411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slavich.org/sites/default/files/field/image/gb0jblx43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71942"/>
            <a:ext cx="3672217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paranormal-news.ru/_nw/98/12732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071546"/>
            <a:ext cx="3250756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85794"/>
            <a:ext cx="10983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dirty="0" smtClean="0">
                <a:latin typeface="+mj-lt"/>
              </a:rPr>
              <a:t>Игровые:</a:t>
            </a:r>
            <a:endParaRPr lang="ru-RU" i="1" dirty="0">
              <a:latin typeface="+mj-lt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929190" y="1285860"/>
            <a:ext cx="35719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1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Кукольные мастера часто выбирают текстильных кукол (Игровые)  для выражения собственных      эмоций и представлений. Мастер кукольник, как художник, подбирая разные оттенки тканей и узоры, рисуя кукле лицо – создает целую картину, отражение мира людей. Именно обычная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тряпичная кукла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стала предтечей современной модной куклы. В 21 веке текстильные куклы можно чаще увидеть в музейных коллекциях, среди частных коллекций кукол.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Входе изучения истории создания и технологии изготовления сувенирных кукол,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приняла решение изготовить куклу на деревянной болванке. Так как 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все необходимые материалы и огромное желание ее изготовить.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shopingbasket.ru/img/2015/070510/3827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714752"/>
            <a:ext cx="1907622" cy="2646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2069999.ru/wp-content/uploads/2016/09/46387-kukly-iz-kolgotok-raznye-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1901545" cy="2788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QDghPKNUM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714356"/>
            <a:ext cx="2571751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2686040" cy="439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 smtClean="0"/>
              <a:t>Материалы и инструменты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228599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Ткань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6072206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Ножницы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542926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Нитки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9" name="Рисунок 8" descr="1877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500042"/>
            <a:ext cx="2912953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-chemu-slomalas-igo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142984"/>
            <a:ext cx="2357454" cy="1233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28794" y="2285992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Иголки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720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429132"/>
            <a:ext cx="2666987" cy="160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ello_html_1d2334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000504"/>
            <a:ext cx="2000263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hoto1272969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357430"/>
            <a:ext cx="2940812" cy="1674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071934" y="400050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Поролон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/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357298"/>
            <a:ext cx="75009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Даже при таком невинном занятии, как пошив одежды для любимой куклы, нужно быть очень осторожными. При работе с тканью возможны три основных опасных для здоровья ситуации. Концы иголок и булавок очень острые, поэтому при работе без наперстков очень легко ими уколоться. При работе с ножницами и на швейной машине можно повредить себе руки или другие части тела. При работе с машиной представляет опасность электрический ток. Сначала нужно подготовить рабочее место, убрав с него все лишнее. Если у вас длинные волосы, непременно уберите их под косынку перед началом работы.</a:t>
            </a:r>
          </a:p>
          <a:p>
            <a:r>
              <a:rPr lang="ru-RU" dirty="0" smtClean="0"/>
              <a:t>После этого нужно заняться колющими предметами: булавками и иголками. Нельзя пользоваться ржавыми иголками. Перед началом и после окончания работы пересчитывайте иголки и булавки, чтобы быть уверенным, что ни одна из них не осталась без присмотра. При работе ни в коем случае нельзя брать булавки в рот, или вкалывать в одежду. Хранить их нужно только в специальной игольнице, и, когда вы булавку вынимаете из ткани, или на время перестаете пользоваться иглой, то сразу втыкайте в нее. Хранить иглы лучше всего со вдетой в них нитью.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изготовления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3" y="1285860"/>
          <a:ext cx="8215371" cy="510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47"/>
                <a:gridCol w="3637038"/>
                <a:gridCol w="2340546"/>
                <a:gridCol w="1767140"/>
              </a:tblGrid>
              <a:tr h="152890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Технологическая</a:t>
                      </a:r>
                      <a:r>
                        <a:rPr lang="ru-RU" baseline="0" dirty="0" smtClean="0"/>
                        <a:t> операция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Последовательность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</a:t>
                      </a:r>
                      <a:endParaRPr lang="ru-RU" dirty="0"/>
                    </a:p>
                  </a:txBody>
                  <a:tcPr/>
                </a:tc>
              </a:tr>
              <a:tr h="88579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куклы.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Спицы, пряжа,  поролон</a:t>
                      </a:r>
                      <a:endParaRPr lang="ru-RU" dirty="0"/>
                    </a:p>
                  </a:txBody>
                  <a:tcPr/>
                </a:tc>
              </a:tr>
              <a:tr h="88579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одежды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Швейная машина, нитки, ножницы</a:t>
                      </a:r>
                      <a:endParaRPr lang="ru-RU" dirty="0"/>
                    </a:p>
                  </a:txBody>
                  <a:tcPr/>
                </a:tc>
              </a:tr>
              <a:tr h="88579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Оформление куклы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7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Экономическое обоснование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8072495" cy="36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66"/>
                <a:gridCol w="2425946"/>
                <a:gridCol w="1962078"/>
                <a:gridCol w="1681782"/>
                <a:gridCol w="1653723"/>
              </a:tblGrid>
              <a:tr h="460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ru-RU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Поролон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Нитки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7руб.</a:t>
                      </a:r>
                      <a:endParaRPr lang="ru-RU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Ткань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Украшение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43438" y="1357298"/>
            <a:ext cx="400052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изготовлении проекта мы постарались использовать только экологически чистые материалы, не нанося вреда экологии. Также предназначение нашего изделия требует  безопасности: все мелкие детали  (пуговки) должны быть крепко пришиты, чтобы ребенок не проглотил их и не поранился. А поролон, обшитый тканью, не представляет опасности для детей. Ткани и мелкие детали аллергии не у кого </a:t>
            </a:r>
            <a:r>
              <a:rPr lang="ru-RU" i="1" dirty="0" smtClean="0"/>
              <a:t>не вызывали.. Все это доказывает </a:t>
            </a:r>
            <a:r>
              <a:rPr lang="ru-RU" i="1" dirty="0" err="1" smtClean="0"/>
              <a:t>экологичность</a:t>
            </a:r>
            <a:r>
              <a:rPr lang="ru-RU" i="1" dirty="0" smtClean="0"/>
              <a:t> данного изделия.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329500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ЭКОЛОГИЧЕСКОЕ ОБОСНОВАНИЕ</a:t>
            </a:r>
            <a:endParaRPr lang="ru-RU" sz="1400" dirty="0"/>
          </a:p>
        </p:txBody>
      </p:sp>
      <p:pic>
        <p:nvPicPr>
          <p:cNvPr id="6147" name="Picture 3" descr="http://forum.norma4.net.ua/attachments/drugoe/200748d1358161705-podarki-hand-made-na-zakaz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357298"/>
            <a:ext cx="3000396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11769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РЕКЛАМА</a:t>
            </a:r>
            <a:endParaRPr lang="ru-RU" i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1812525"/>
            <a:ext cx="535781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 куколка веселая, задорная, приносит в дом радость и веселье.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может служить необычным украшением интерьера или стать необычным подарком близкому человеку.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71604" y="2285992"/>
            <a:ext cx="635795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Выполняя данный проект мы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изучила историю возникновения народной куклы, виды кукол. Разработали эскиз куклы и  разработали технологию изготовления народной куклы и изготовила ее. Поставленную перед собой задачу выполнили.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205691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50004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Аннотация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1071546"/>
            <a:ext cx="66437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нашем время на прилавках магазинов можно увидеть много красивых игрушек, их делают  на фабрике и эти игрушки несут тепла души их создателей.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я считаю, что в 21 веке дети вновь должны видеть не только игрушечных роботов и разные автоматизированные куклы, но и игрушки, изготовленные своими руками, а не машинами. Каждая кукла сделанная тем или иным автором, индивидуальна в своем роде. У нее своя история и свой неповторимый образ. Сейчас особенно остро стало ощущаться потребность в оригинальных изделиях.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 descr="https://im0-tub-ru.yandex.net/i?id=343befed45665c6e60d322590d3a5677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https://im0-tub-ru.yandex.net/i?id=343befed45665c6e60d322590d3a5677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im3-tub-ru.yandex.net/i?id=95f7e86d867bc2a49edb7e489fdf479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8453711_w640_h640_dscf7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500438"/>
            <a:ext cx="1738311" cy="261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1285861"/>
            <a:ext cx="457203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Русская кукла считается одним из самых загадочных символов России. Это не просто детская игрушка, это неотъемлемый атрибут древних обрядов. С незапамятных времен мастерами было освоено искусство изготовления таких кукол, вобравших в себя все культурные традиции и обычаи Руси. Считалось, что куклы, сделанные своими руками из подручных материалов, обладают магическими свойствами.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очень захотелось сделать что-нибудь своими руками. Дело в том, что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любим мастерить различные интересные изделия из подсобного и природного материалов. Все говорят, что у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получается очень хорошо. Такой рукодельный сувенир может послужить и отличным подарком ручной работы, особенно человеку, увлечённому этой тематикой. Выполняя  различные работы по декорированию интерьера, мы приобретаем новые знания и умения, которые  пригодятся в профессии.  Посетив много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веб-сайтов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Интернете, обнаружила большое количество идей и задумок. Чтобы сделать правильный выбор, нужно всё хорошо обдумать.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3108" y="571480"/>
            <a:ext cx="5214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Mongolian Baiti" pitchFamily="66" charset="0"/>
              </a:rPr>
              <a:t>ОБОСНОВАНИЕ И ВЫБОР ТЕМЫ ПРОЕКТА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5" name="Рисунок 4" descr="image_798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2143140" cy="389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571480"/>
            <a:ext cx="231537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Цель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85852" y="1357298"/>
            <a:ext cx="45720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Microsoft New Tai Lue" pitchFamily="34" charset="0"/>
              </a:rPr>
              <a:t>Изготовить куклу</a:t>
            </a:r>
            <a:r>
              <a:rPr kumimoji="0" lang="ru-RU" sz="5400" b="0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Microsoft New Tai Lue" pitchFamily="34" charset="0"/>
              </a:rPr>
              <a:t> 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Microsoft New Tai Lue" pitchFamily="34" charset="0"/>
              </a:rPr>
              <a:t>в народном стиле</a:t>
            </a: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357298"/>
            <a:ext cx="3071834" cy="374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642918"/>
            <a:ext cx="22860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85852" y="1500174"/>
            <a:ext cx="6286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изучение истории возникновения народной куклы;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изучение видов кукол;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разработка эскизов народной куклы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разработка технологии изготовления народной куклы;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изготовление куклы.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bbfc39e5d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3" y="3214686"/>
            <a:ext cx="20346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00042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 smtClean="0">
                <a:latin typeface="Monotype Corsiva" pitchFamily="66" charset="0"/>
              </a:rPr>
              <a:t>ИСТОРИЯ  ВОЗНИКНОВЕНИЕ  КУКЛЫ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57290" y="928670"/>
            <a:ext cx="72866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давних времен тряпичная кукла была традиционной игрушкой русского народа. Игра в куклы поощрялась взрослыми, т.к. играя в них, ребенок учился вести хозяйство, обретал образ семьи. Кукла была не просто игрушкой, а символом продолжения рода, залогом семейного счастья.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сопровождала человека с рождения до смерти и была непременным атрибутом любых праздников. Сейчас известно 90 видов кукол.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кукол на Руси были оберегами. Куклы – обереги на Руси ведут свою историю с древних языческих времен. Они выполняются из природных материалов, которые приносятся из леса: дерево, лоза, трава, солома. Главная черта российских народных куколок – чистый лик, без носа, рта и глаз. Потому что по старинным поверьям считалось, что "если не нарисуешь лицо, то не вселится нечистая сила и не принесет ни ребенку, ни взрослому человеку вреда".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кукольных играх дети непроизвольно учились шить, вышивать, прясть, постигали традиционное искусство одевания. Кукла стояла в прямом отношении к деятельности будущего члена общества.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Изготавливали из тряпья и куклы-обереги. Это двенадцать "кукол-лиходеек":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Огнея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",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Ледея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",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Трясея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и др., олицетворяющие, по народному поверью, иродовых дочерей. Обычно такие куклы висели в избе возле печки, оберегая хозяев от болезней.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момента появления кукол их считают обычными куклами – игрушками, манекенами, сувенирами, талисманами, оберегами. Куклы бывают деревянные, тряпичные, бумажные, фарфоровые .Пока дети были маленькими, кукол им шили матери, бабушки, старшие сестры. С пяти лет такую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потешку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уже могла делать любая девочка.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642918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Теоретическое  Обоснование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928794" y="5643578"/>
            <a:ext cx="69294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своему назначению куклы делятся на три большие группы: куклы – обереги, игровые и обрядовые.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285860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Кукольное ремесло на Руси имеет как минимум тысячелетнюю историю. Во время археологических раскопок кукол не находят: ткань не сохраняется в земле веками. Однако исследователи-этнографы обратили внимание, что в русских деревнях сплошь до начала XX века столетиями не менялись многие элементы одежды, посуды, предметов быта, рабочего инвентаря. То же касается и кукол. Если же рассмотреть символическое значение многих тряпичных поделок, становится ясно, что искусство их изготовления уходит корнями ещё в дохристианские времена. С глубокой древности с помощью кукол люди стремились защититься от чёрных сил, искали у них помощи, просили об исполнении заветных желаний.</a:t>
            </a:r>
          </a:p>
          <a:p>
            <a:pPr fontAlgn="base"/>
            <a:r>
              <a:rPr lang="ru-RU" dirty="0" smtClean="0"/>
              <a:t>Были куклы-обереги, которые человек постоянно носил при себе. Иные хранились дома: считалось, что они способны защитить жилище. Насколько важны были эти фигурки, можно судить по тому, что нередко люди даже помещали кукол в красный угол вместе с иконами.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18632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ea typeface="Times New Roman" pitchFamily="18" charset="0"/>
                <a:cs typeface="Arial" pitchFamily="34" charset="0"/>
              </a:rPr>
              <a:t>Обереги: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071546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Куколки не всегда считались исключительно детскими игрушками. Наши предки древние славяне придавали таким ручным поделкам особое значение и называли их куклами оберегами. Подобные изделия были призваны защищать дом и всю семью от различных темных искусств, каждому случаю соответствовала своя куколка. Такие славянские поделки были в нескольких единицах в каждом доме и чаще всего их передавали по наследству как ценную реликвию. Они могли легко отвести сглаз и порчу, излечить больного и защитить слабого. Славянские куклы охраняли дом и днем и ночью от всяческих несчастий. Выполнялись они в различном исполнении, в зависимости от умений изготовителя и приписываемых им защитных функций. Но существовало и одна общая для всех кукол черта: они никогда не имели лица.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3314" name="Picture 2" descr="http://nagadali.ru/wp-content/uploads/2015/01/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31432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15729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ea typeface="Times New Roman" pitchFamily="18" charset="0"/>
                <a:cs typeface="Arial" pitchFamily="34" charset="0"/>
              </a:rPr>
              <a:t>Обрядовые: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14422"/>
            <a:ext cx="7715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Только в русском языке слово «кукла» имеет несколько значений. Первое - детская игрушка в виде фигурки человека. Второе - в театральном представлении фигура человека или животного, сделанная из разных материалов и управляемая актером (кукловодом). Третье - фигура, воспроизводящая человека в полный рост. Русское слово «кукла» родственно греческому «</a:t>
            </a:r>
            <a:r>
              <a:rPr lang="ru-RU" sz="1600" dirty="0" err="1" smtClean="0"/>
              <a:t>киклос</a:t>
            </a:r>
            <a:r>
              <a:rPr lang="ru-RU" sz="1600" dirty="0" smtClean="0"/>
              <a:t>» («круг») и означает нечто свернутое, например, деревяшку или пучок соломы, которые девочки издавна пеленали и завертывали, подчиняясь инстинкту материнства.</a:t>
            </a:r>
          </a:p>
          <a:p>
            <a:pPr fontAlgn="base"/>
            <a:r>
              <a:rPr lang="ru-RU" sz="1600" dirty="0" smtClean="0"/>
              <a:t>В ранней истории практически невозможно отделить куклу от идола. Она как олицетворение божества использовалась в религиозных обрядах. Так же в некоторых религиях кукла считалась вместилищем душ предков. Кукле рисовали глаза и рот, делая ее тем самым подобием человека, нарекали определенным именем. После этого вред, причиненный кукле, неизбежно распространялся на ее живого двойника. В это свято верят колдуны - от австралийских шаманов до «черных магов». Бывало, что жертва в самом деле умирала, когда в ее восковое изображение втыкали иголки. Таким образом, мистическая вера в связь между куклой и человеком укреплялась.</a:t>
            </a:r>
          </a:p>
          <a:p>
            <a:pPr fontAlgn="base"/>
            <a:r>
              <a:rPr lang="ru-RU" sz="1600" dirty="0" smtClean="0"/>
              <a:t>Кукла - одна из интереснейших страниц в истории культуры. Богата земля русская обрядами. Обрядовых кукол почитали и ставили в избе, в красный угол. Они имели ритуальное назначение. Лицо, как правило, оставалось белым. Смысл этого намного глубже — кукла без лица считалась недоступной для вселения </a:t>
            </a:r>
            <a:r>
              <a:rPr lang="ru-RU" dirty="0" smtClean="0"/>
              <a:t>в нее злых сил.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1655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Материалы и инструменты</vt:lpstr>
      <vt:lpstr>Техника безопасности</vt:lpstr>
      <vt:lpstr>Технология изготовления</vt:lpstr>
      <vt:lpstr>Экономическое обоснование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Galya</cp:lastModifiedBy>
  <cp:revision>96</cp:revision>
  <dcterms:created xsi:type="dcterms:W3CDTF">2014-07-06T18:18:01Z</dcterms:created>
  <dcterms:modified xsi:type="dcterms:W3CDTF">2017-05-20T14:37:49Z</dcterms:modified>
</cp:coreProperties>
</file>