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.ru/_ld/405/s72462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4"/>
            <a:ext cx="9144000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1" y="980728"/>
            <a:ext cx="586500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6</a:t>
            </a:r>
          </a:p>
          <a:p>
            <a:pPr algn="ctr"/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КОСМИЧЕСКОЙ</a:t>
            </a:r>
            <a:b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3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3" t="16196" r="45214" b="8002"/>
          <a:stretch/>
        </p:blipFill>
        <p:spPr bwMode="auto">
          <a:xfrm>
            <a:off x="3347864" y="1247978"/>
            <a:ext cx="254561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0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786514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Задание 1.</a:t>
            </a:r>
            <a:endParaRPr lang="ru-RU" sz="4800" b="1" dirty="0"/>
          </a:p>
        </p:txBody>
      </p:sp>
      <p:pic>
        <p:nvPicPr>
          <p:cNvPr id="3074" name="Picture 2" descr="C:\Users\Наталья\Desktop\Scan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003" r="4616" b="68073"/>
          <a:stretch/>
        </p:blipFill>
        <p:spPr bwMode="auto">
          <a:xfrm>
            <a:off x="1763688" y="1916832"/>
            <a:ext cx="6802582" cy="32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6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786514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Задание 2.</a:t>
            </a:r>
            <a:endParaRPr lang="ru-RU" sz="4800" b="1" dirty="0"/>
          </a:p>
        </p:txBody>
      </p:sp>
      <p:pic>
        <p:nvPicPr>
          <p:cNvPr id="4098" name="Picture 2" descr="C:\Users\Наталья\Desktop\Scan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31441" r="4178" b="39265"/>
          <a:stretch/>
        </p:blipFill>
        <p:spPr bwMode="auto">
          <a:xfrm>
            <a:off x="1763688" y="1916832"/>
            <a:ext cx="6774873" cy="3131128"/>
          </a:xfrm>
          <a:prstGeom prst="roundRect">
            <a:avLst>
              <a:gd name="adj" fmla="val 118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8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01679"/>
              </p:ext>
            </p:extLst>
          </p:nvPr>
        </p:nvGraphicFramePr>
        <p:xfrm>
          <a:off x="2843808" y="1412776"/>
          <a:ext cx="4464495" cy="3672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8165"/>
                <a:gridCol w="1488165"/>
                <a:gridCol w="1488165"/>
              </a:tblGrid>
              <a:tr h="12136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3221151" y="1741628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6032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6032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794642" y="1741628"/>
            <a:ext cx="589657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96" y="2888431"/>
            <a:ext cx="6826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8184" y="1741628"/>
            <a:ext cx="603250" cy="46323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51" y="2997969"/>
            <a:ext cx="7016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03" y="4185593"/>
            <a:ext cx="7016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2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786514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Задание 3.</a:t>
            </a:r>
            <a:endParaRPr lang="ru-RU" sz="4800" b="1" dirty="0"/>
          </a:p>
        </p:txBody>
      </p:sp>
      <p:pic>
        <p:nvPicPr>
          <p:cNvPr id="5122" name="Picture 2" descr="C:\Users\Наталья\Desktop\Scan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77221" r="5525" b="5280"/>
          <a:stretch/>
        </p:blipFill>
        <p:spPr bwMode="auto">
          <a:xfrm>
            <a:off x="1547664" y="1772816"/>
            <a:ext cx="70567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8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786514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Задание 4.</a:t>
            </a:r>
            <a:endParaRPr lang="ru-RU" sz="4800" b="1" dirty="0"/>
          </a:p>
        </p:txBody>
      </p:sp>
      <p:pic>
        <p:nvPicPr>
          <p:cNvPr id="6146" name="Picture 2" descr="C:\Users\Наталья\Desktop\Scan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70808" r="10933" b="3533"/>
          <a:stretch/>
        </p:blipFill>
        <p:spPr bwMode="auto">
          <a:xfrm rot="10800000">
            <a:off x="1785569" y="1916832"/>
            <a:ext cx="64173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3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786514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Задание 5.</a:t>
            </a:r>
            <a:endParaRPr lang="ru-RU" sz="4800" b="1" dirty="0"/>
          </a:p>
        </p:txBody>
      </p:sp>
      <p:pic>
        <p:nvPicPr>
          <p:cNvPr id="7170" name="Picture 2" descr="C:\Users\Наталья\Desktop\Scan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49111" r="12490" b="27947"/>
          <a:stretch/>
        </p:blipFill>
        <p:spPr bwMode="auto">
          <a:xfrm rot="10800000">
            <a:off x="1835695" y="2204864"/>
            <a:ext cx="660861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3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26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чекунова</dc:creator>
  <cp:lastModifiedBy>наталья чекунова</cp:lastModifiedBy>
  <cp:revision>3</cp:revision>
  <dcterms:created xsi:type="dcterms:W3CDTF">2016-10-23T13:20:26Z</dcterms:created>
  <dcterms:modified xsi:type="dcterms:W3CDTF">2016-10-23T13:44:42Z</dcterms:modified>
</cp:coreProperties>
</file>