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7ADE-B9E5-46F4-9D2F-CAC2E5F78FB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FD19-4FD5-4945-A116-7D89A2641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01317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Участники: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учащиеся 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5-х, 6-х, 7-х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Количество: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40 человек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Облопапапака воды два  01.jpg"/>
          <p:cNvPicPr>
            <a:picLocks noChangeAspect="1"/>
          </p:cNvPicPr>
          <p:nvPr/>
        </p:nvPicPr>
        <p:blipFill>
          <a:blip r:embed="rId2" cstate="print"/>
          <a:srcRect r="51711" b="31705"/>
          <a:stretch>
            <a:fillRect/>
          </a:stretch>
        </p:blipFill>
        <p:spPr>
          <a:xfrm>
            <a:off x="0" y="0"/>
            <a:ext cx="1619672" cy="2050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541590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СОХРАНИМ ГИДРОСФЕРУ</a:t>
            </a:r>
          </a:p>
          <a:p>
            <a:pPr algn="ctr"/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кологическая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квест-игра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19675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формирования экологической культуры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          ответственное отношение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  природе.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-20190225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76872"/>
            <a:ext cx="5760641" cy="432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225_151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376264" cy="3168352"/>
          </a:xfrm>
          <a:prstGeom prst="rect">
            <a:avLst/>
          </a:prstGeom>
        </p:spPr>
      </p:pic>
      <p:pic>
        <p:nvPicPr>
          <p:cNvPr id="5" name="Рисунок 4" descr="IMG_20190225_152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68760"/>
            <a:ext cx="2447764" cy="3263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26064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МОРЯМ!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ВОЛНАМ!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Облопапапака воды два  01.jpg"/>
          <p:cNvPicPr>
            <a:picLocks noChangeAspect="1"/>
          </p:cNvPicPr>
          <p:nvPr/>
        </p:nvPicPr>
        <p:blipFill>
          <a:blip r:embed="rId4" cstate="print"/>
          <a:srcRect t="69392"/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pic>
        <p:nvPicPr>
          <p:cNvPr id="14" name="Рисунок 13" descr="IMG-20190225-WA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204864"/>
            <a:ext cx="3627654" cy="2379878"/>
          </a:xfrm>
          <a:prstGeom prst="rect">
            <a:avLst/>
          </a:prstGeom>
        </p:spPr>
      </p:pic>
      <p:pic>
        <p:nvPicPr>
          <p:cNvPr id="15" name="Рисунок 14" descr="Облопапапака воды два  0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720080" cy="69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ГЕНЕРАТОР ИДЕЙ, АГИТАТОР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-20190225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4957695" cy="2791105"/>
          </a:xfrm>
          <a:prstGeom prst="rect">
            <a:avLst/>
          </a:prstGeom>
        </p:spPr>
      </p:pic>
      <p:pic>
        <p:nvPicPr>
          <p:cNvPr id="6" name="Рисунок 5" descr="IMG_20190225_145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3381840" cy="4509120"/>
          </a:xfrm>
          <a:prstGeom prst="rect">
            <a:avLst/>
          </a:prstGeom>
        </p:spPr>
      </p:pic>
      <p:pic>
        <p:nvPicPr>
          <p:cNvPr id="8" name="Рисунок 7" descr="IMG_20190225_145617.jpg"/>
          <p:cNvPicPr>
            <a:picLocks noChangeAspect="1"/>
          </p:cNvPicPr>
          <p:nvPr/>
        </p:nvPicPr>
        <p:blipFill>
          <a:blip r:embed="rId4" cstate="print"/>
          <a:srcRect l="25653" t="46580" r="27229" b="26248"/>
          <a:stretch>
            <a:fillRect/>
          </a:stretch>
        </p:blipFill>
        <p:spPr>
          <a:xfrm rot="10800000">
            <a:off x="323528" y="908720"/>
            <a:ext cx="4951176" cy="2789200"/>
          </a:xfrm>
          <a:prstGeom prst="rect">
            <a:avLst/>
          </a:prstGeom>
        </p:spPr>
      </p:pic>
      <p:pic>
        <p:nvPicPr>
          <p:cNvPr id="9" name="Рисунок 8" descr="Облопапапака воды два  0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0"/>
            <a:ext cx="720080" cy="69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УГАДАЙ-КА!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-20190225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4642621" cy="3140803"/>
          </a:xfrm>
          <a:prstGeom prst="rect">
            <a:avLst/>
          </a:prstGeom>
        </p:spPr>
      </p:pic>
      <p:pic>
        <p:nvPicPr>
          <p:cNvPr id="6" name="Рисунок 5" descr="IMG-20190225-WA0003.jpg"/>
          <p:cNvPicPr>
            <a:picLocks noChangeAspect="1"/>
          </p:cNvPicPr>
          <p:nvPr/>
        </p:nvPicPr>
        <p:blipFill>
          <a:blip r:embed="rId3" cstate="print"/>
          <a:srcRect b="759"/>
          <a:stretch>
            <a:fillRect/>
          </a:stretch>
        </p:blipFill>
        <p:spPr>
          <a:xfrm>
            <a:off x="5652120" y="1412776"/>
            <a:ext cx="2736304" cy="3816424"/>
          </a:xfrm>
          <a:prstGeom prst="rect">
            <a:avLst/>
          </a:prstGeom>
        </p:spPr>
      </p:pic>
      <p:pic>
        <p:nvPicPr>
          <p:cNvPr id="8" name="Рисунок 7" descr="Облопапапака воды два  0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720080" cy="699710"/>
          </a:xfrm>
          <a:prstGeom prst="rect">
            <a:avLst/>
          </a:prstGeom>
        </p:spPr>
      </p:pic>
      <p:pic>
        <p:nvPicPr>
          <p:cNvPr id="9" name="Рисунок 8" descr="IMG-20190224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620688"/>
            <a:ext cx="403244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224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019" y="836712"/>
            <a:ext cx="3792421" cy="28443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749457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Результаты: </a:t>
            </a:r>
          </a:p>
          <a:p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 в – 45 баллов; </a:t>
            </a:r>
          </a:p>
          <a:p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 г- 41 балл; </a:t>
            </a:r>
          </a:p>
          <a:p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 в – 47 баллов; </a:t>
            </a:r>
          </a:p>
          <a:p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 а – 45 баллов;</a:t>
            </a:r>
          </a:p>
          <a:p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7 а – 48 баллов; </a:t>
            </a:r>
          </a:p>
          <a:p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7 в – 48 баллов </a:t>
            </a:r>
            <a:endParaRPr lang="ru-RU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606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Облопапапака воды два  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720080" cy="699710"/>
          </a:xfrm>
          <a:prstGeom prst="rect">
            <a:avLst/>
          </a:prstGeom>
        </p:spPr>
      </p:pic>
      <p:pic>
        <p:nvPicPr>
          <p:cNvPr id="7" name="Рисунок 6" descr="IMG-20190224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3816424" cy="2862318"/>
          </a:xfrm>
          <a:prstGeom prst="rect">
            <a:avLst/>
          </a:prstGeom>
        </p:spPr>
      </p:pic>
      <p:pic>
        <p:nvPicPr>
          <p:cNvPr id="8" name="Рисунок 7" descr="IMG-20190301-WA0003.jpg"/>
          <p:cNvPicPr>
            <a:picLocks noChangeAspect="1"/>
          </p:cNvPicPr>
          <p:nvPr/>
        </p:nvPicPr>
        <p:blipFill>
          <a:blip r:embed="rId5" cstate="print"/>
          <a:srcRect l="41084" t="18740" r="23432" b="23598"/>
          <a:stretch>
            <a:fillRect/>
          </a:stretch>
        </p:blipFill>
        <p:spPr>
          <a:xfrm>
            <a:off x="6228183" y="3789040"/>
            <a:ext cx="2363339" cy="2880320"/>
          </a:xfrm>
          <a:prstGeom prst="rect">
            <a:avLst/>
          </a:prstGeom>
        </p:spPr>
      </p:pic>
      <p:pic>
        <p:nvPicPr>
          <p:cNvPr id="9" name="Рисунок 8" descr="IMG-20190224-WA0000.jpg"/>
          <p:cNvPicPr>
            <a:picLocks noChangeAspect="1"/>
          </p:cNvPicPr>
          <p:nvPr/>
        </p:nvPicPr>
        <p:blipFill>
          <a:blip r:embed="rId6" cstate="print"/>
          <a:srcRect l="47201"/>
          <a:stretch>
            <a:fillRect/>
          </a:stretch>
        </p:blipFill>
        <p:spPr>
          <a:xfrm>
            <a:off x="4139952" y="3789040"/>
            <a:ext cx="202771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90301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3960440" cy="2780928"/>
          </a:xfrm>
          <a:prstGeom prst="rect">
            <a:avLst/>
          </a:prstGeom>
        </p:spPr>
      </p:pic>
      <p:pic>
        <p:nvPicPr>
          <p:cNvPr id="6" name="Рисунок 5" descr="IMG-20190301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4104456" cy="2970330"/>
          </a:xfrm>
          <a:prstGeom prst="rect">
            <a:avLst/>
          </a:prstGeom>
        </p:spPr>
      </p:pic>
      <p:pic>
        <p:nvPicPr>
          <p:cNvPr id="9" name="Рисунок 8" descr="IMG_20190225_154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52736"/>
            <a:ext cx="3834426" cy="5112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ПРИЗЁРЫ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81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19</cp:revision>
  <dcterms:created xsi:type="dcterms:W3CDTF">2019-03-01T13:07:46Z</dcterms:created>
  <dcterms:modified xsi:type="dcterms:W3CDTF">2019-03-01T19:13:08Z</dcterms:modified>
</cp:coreProperties>
</file>