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9854" autoAdjust="0"/>
  </p:normalViewPr>
  <p:slideViewPr>
    <p:cSldViewPr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99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4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Международные конкурсы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7837"/>
            <a:ext cx="2016224" cy="2851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2911"/>
            <a:ext cx="2016224" cy="284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78744"/>
            <a:ext cx="1850556" cy="289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20" y="947837"/>
            <a:ext cx="2145380" cy="30338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0" y="3972567"/>
            <a:ext cx="2028378" cy="2868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57" y="4012148"/>
            <a:ext cx="1992735" cy="28180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2" y="3862369"/>
            <a:ext cx="1944216" cy="137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2" y="5351437"/>
            <a:ext cx="2001341" cy="1413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62" y="4012148"/>
            <a:ext cx="1897599" cy="2683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Международные конкурсы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0" y="1124744"/>
            <a:ext cx="2585169" cy="182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4744"/>
            <a:ext cx="2572320" cy="181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43" y="1124744"/>
            <a:ext cx="2572320" cy="181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52293"/>
            <a:ext cx="2736304" cy="1933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78" y="3789040"/>
            <a:ext cx="2635785" cy="1862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" y="3717703"/>
            <a:ext cx="2785255" cy="1968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36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Всероссийские  конкурсы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1" y="772393"/>
            <a:ext cx="1872208" cy="26473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0" y="819299"/>
            <a:ext cx="1908051" cy="269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62" y="856074"/>
            <a:ext cx="1969229" cy="2624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90327"/>
            <a:ext cx="1979811" cy="2656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5" y="3647297"/>
            <a:ext cx="1934104" cy="2723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54" y="3609932"/>
            <a:ext cx="1947427" cy="2760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95" y="3609932"/>
            <a:ext cx="2018952" cy="28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28" y="3609932"/>
            <a:ext cx="2013419" cy="28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177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Всероссийские конкурсы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891235" cy="20439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8" y="3456793"/>
            <a:ext cx="1954857" cy="275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55" y="3478900"/>
            <a:ext cx="1914926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45" y="3478900"/>
            <a:ext cx="1975217" cy="2758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25" y="3478900"/>
            <a:ext cx="1859575" cy="2714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03" y="806467"/>
            <a:ext cx="1832024" cy="2580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5389"/>
            <a:ext cx="1760587" cy="24903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46" y="878696"/>
            <a:ext cx="1698527" cy="24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Региональные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3" y="1007446"/>
            <a:ext cx="3928305" cy="548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07074"/>
            <a:ext cx="3879396" cy="538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148064" y="6021288"/>
            <a:ext cx="2376264" cy="5033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9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Городские конкурсы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" r="7498"/>
          <a:stretch/>
        </p:blipFill>
        <p:spPr>
          <a:xfrm>
            <a:off x="29319" y="908721"/>
            <a:ext cx="2238425" cy="32223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1"/>
            <a:ext cx="2304256" cy="3266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908721"/>
            <a:ext cx="2285891" cy="3233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4" y="4285697"/>
            <a:ext cx="3563888" cy="251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21311"/>
      </p:ext>
    </p:extLst>
  </p:cSld>
  <p:clrMapOvr>
    <a:masterClrMapping/>
  </p:clrMapOvr>
</p:sld>
</file>

<file path=ppt/theme/theme1.xml><?xml version="1.0" encoding="utf-8"?>
<a:theme xmlns:a="http://schemas.openxmlformats.org/drawingml/2006/main" name="ShkolDos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Конкурсы</Template>
  <TotalTime>37</TotalTime>
  <Words>11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Ariston</vt:lpstr>
      <vt:lpstr>Calibri</vt:lpstr>
      <vt:lpstr>English157C </vt:lpstr>
      <vt:lpstr>ShkolDoska</vt:lpstr>
      <vt:lpstr>Международные конкурсы</vt:lpstr>
      <vt:lpstr>Международные конкурсы</vt:lpstr>
      <vt:lpstr>Всероссийские  конкурсы</vt:lpstr>
      <vt:lpstr>Всероссийские конкурсы</vt:lpstr>
      <vt:lpstr>Региональные</vt:lpstr>
      <vt:lpstr>Городские конкурсы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конкурсы</dc:title>
  <dc:creator>Дом</dc:creator>
  <dc:description>http://propowerpoint.ru - Бесплатные шаблоны для презентаций. Полезные советы и уроки  PowerPoint .</dc:description>
  <cp:lastModifiedBy>Дом</cp:lastModifiedBy>
  <cp:revision>5</cp:revision>
  <dcterms:created xsi:type="dcterms:W3CDTF">2017-04-01T16:11:50Z</dcterms:created>
  <dcterms:modified xsi:type="dcterms:W3CDTF">2017-04-01T17:39:03Z</dcterms:modified>
</cp:coreProperties>
</file>