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89F66C-2ED5-49CB-B563-B92245AF737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4A1DDB-19CF-47F2-89D5-032BDD8672D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76672"/>
            <a:ext cx="879102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Волшебные сказки 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51" y="2807772"/>
            <a:ext cx="3172328" cy="371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7399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268760"/>
            <a:ext cx="747403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8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329"/>
            <a:ext cx="4730139" cy="33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57" y="908720"/>
            <a:ext cx="536787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66639"/>
            <a:ext cx="2880320" cy="372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" y="729353"/>
            <a:ext cx="4014045" cy="276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6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53" y="3861048"/>
            <a:ext cx="520377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112568" cy="35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956" y="4653136"/>
            <a:ext cx="31525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Баба - яга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6006" y="764704"/>
            <a:ext cx="46860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Кощей бессмертный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3142" y="3346147"/>
            <a:ext cx="42989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Змей Горыныч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9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0" y="868660"/>
            <a:ext cx="4000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20" y="868660"/>
            <a:ext cx="5024968" cy="400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26470"/>
            <a:ext cx="1728192" cy="205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5480"/>
            <a:ext cx="5872311" cy="543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06528"/>
            <a:ext cx="3744416" cy="293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9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0375"/>
            <a:ext cx="324036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6" y="332657"/>
            <a:ext cx="47832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40" y="-26252"/>
            <a:ext cx="3155816" cy="369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11" y="3485104"/>
            <a:ext cx="4224446" cy="318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7300"/>
            <a:ext cx="3103059" cy="231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6" y="908720"/>
            <a:ext cx="33603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1" y="4005064"/>
            <a:ext cx="3600400" cy="251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48" y="3573016"/>
            <a:ext cx="4204712" cy="271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84026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8" y="271518"/>
            <a:ext cx="8824340" cy="6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6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6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12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Филиса</dc:creator>
  <cp:lastModifiedBy>Филиса</cp:lastModifiedBy>
  <cp:revision>11</cp:revision>
  <dcterms:created xsi:type="dcterms:W3CDTF">2013-11-08T16:41:16Z</dcterms:created>
  <dcterms:modified xsi:type="dcterms:W3CDTF">2013-11-19T15:55:52Z</dcterms:modified>
</cp:coreProperties>
</file>