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FFB4D4-E7B4-4D5E-94E0-8C7211198034}" type="datetimeFigureOut">
              <a:rPr lang="ru-RU" smtClean="0"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B805B0-6F71-4C51-BC0F-234FF5AF6A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117180" cy="19442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Развитие мелкой моторики рук</a:t>
            </a:r>
            <a:br>
              <a:rPr lang="ru-RU" dirty="0" smtClean="0"/>
            </a:br>
            <a:r>
              <a:rPr lang="ru-RU" dirty="0" smtClean="0"/>
              <a:t>младшего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021288"/>
            <a:ext cx="7117180" cy="337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:воспитатель-</a:t>
            </a:r>
            <a:r>
              <a:rPr lang="ru-RU" dirty="0" err="1" smtClean="0"/>
              <a:t>Битюгова</a:t>
            </a:r>
            <a:r>
              <a:rPr lang="ru-RU" dirty="0" smtClean="0"/>
              <a:t>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6010829" cy="541519"/>
          </a:xfrm>
        </p:spPr>
        <p:txBody>
          <a:bodyPr/>
          <a:lstStyle/>
          <a:p>
            <a:r>
              <a:rPr lang="ru-RU" dirty="0"/>
              <a:t>Игры с конструктором, мозаикой</a:t>
            </a:r>
          </a:p>
        </p:txBody>
      </p:sp>
      <p:sp>
        <p:nvSpPr>
          <p:cNvPr id="4" name="AutoShape 2" descr="http://t-leaders.ru/photos/igry-dlya-detey-4-goda-besplatno-mozaika-5580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t-leaders.ru/photos/igry-dlya-detey-4-goda-besplatno-mozaika-55803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www.maam.ru/upload/blogs/10d9db08accfc7b012d9aba553ce157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8" y="1556792"/>
            <a:ext cx="4239783" cy="31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cs5.pikabu.ru/images/big_size_comm/2015-03_5/14271247873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11" y="3501008"/>
            <a:ext cx="4493738" cy="29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7920880" cy="3096344"/>
          </a:xfrm>
        </p:spPr>
        <p:txBody>
          <a:bodyPr/>
          <a:lstStyle/>
          <a:p>
            <a:r>
              <a:rPr lang="ru-RU" dirty="0"/>
              <a:t>Игры с песком</a:t>
            </a:r>
          </a:p>
          <a:p>
            <a:pPr marL="0" indent="0">
              <a:buNone/>
            </a:pPr>
            <a:r>
              <a:rPr lang="ru-RU" dirty="0" smtClean="0"/>
              <a:t>Податливость </a:t>
            </a:r>
            <a:r>
              <a:rPr lang="ru-RU" dirty="0"/>
              <a:t>песка провоцирует желание создать из него миниатюру реального мира. Созданная ребенком картина из песка является творческим продуктом. Основной акцент делается на творческом самовыражении ребенка, благодаря которому на бессознательно-символическом уровне происходит выход внутреннего напряжения и поиск путей развития. </a:t>
            </a:r>
          </a:p>
        </p:txBody>
      </p:sp>
      <p:pic>
        <p:nvPicPr>
          <p:cNvPr id="5124" name="Picture 4" descr="http://linkis.com/url-image/http:/www.s.0472.ua/section/newsIconCis2/upload/images/news/icon/49325090_145632822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4795"/>
            <a:ext cx="5734521" cy="38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25113" cy="924475"/>
          </a:xfrm>
        </p:spPr>
        <p:txBody>
          <a:bodyPr/>
          <a:lstStyle/>
          <a:p>
            <a:r>
              <a:rPr lang="ru-RU" dirty="0" smtClean="0"/>
              <a:t>Шнуровки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4354645" cy="385388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Сейчас в продаже встречается множество разнообразных игр со шнурками. Все они делятся на три вида: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Шнуровки сюжетные. Ребенку предлагается “незаконченная” картинка к которой нужно </a:t>
            </a:r>
            <a:r>
              <a:rPr lang="ru-RU" dirty="0" err="1"/>
              <a:t>пришнуровать</a:t>
            </a:r>
            <a:r>
              <a:rPr lang="ru-RU" dirty="0"/>
              <a:t> недостающие детали.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Пуговицы. К ним прилагаются веревочки и инструкции по созданию художественных переплетений на игрушке-основе.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Изготовленные из ткани детали домиков, которые предлагается соединить с помощью шнурков. Шнуровки –зачем они?</a:t>
            </a:r>
          </a:p>
        </p:txBody>
      </p:sp>
      <p:pic>
        <p:nvPicPr>
          <p:cNvPr id="7170" name="Picture 2" descr="http://images.ru.prom.st/184267902_w640_h640_logichesk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35" y="1592865"/>
            <a:ext cx="4251402" cy="31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5"/>
            <a:ext cx="8568952" cy="3312367"/>
          </a:xfrm>
        </p:spPr>
        <p:txBody>
          <a:bodyPr>
            <a:normAutofit/>
          </a:bodyPr>
          <a:lstStyle/>
          <a:p>
            <a:r>
              <a:rPr lang="ru-RU" dirty="0"/>
              <a:t>Рисование, раскрашивание </a:t>
            </a:r>
            <a:r>
              <a:rPr lang="ru-RU" dirty="0" err="1"/>
              <a:t>Раскрашивание</a:t>
            </a:r>
            <a:r>
              <a:rPr lang="ru-RU" dirty="0"/>
              <a:t> - один из самых легких видов деятельности. Вместе с тем, оно продолжает оставаться средством развития согласованных действий зрительного и двигательного анализаторов и укрепления двигательного аппарата пишущей руки. Необходимо учить детей раскрашивать аккуратно, не выходя за контуры изображенных предметов, равномерно нанося нужный цвет. В процессе рисования у детей развиваются не только творчество, но формируются элементарные графические умения, столь необходимые для развития ручной ловкости, освоения письма</a:t>
            </a:r>
          </a:p>
        </p:txBody>
      </p:sp>
      <p:pic>
        <p:nvPicPr>
          <p:cNvPr id="8194" name="Picture 2" descr="https://im0-tub-ru.yandex.net/i?id=1a08cbfa985a1d792a12c50d54a85086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572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6586893" cy="3277823"/>
          </a:xfrm>
        </p:spPr>
        <p:txBody>
          <a:bodyPr/>
          <a:lstStyle/>
          <a:p>
            <a:r>
              <a:rPr lang="ru-RU" dirty="0"/>
              <a:t>Пальчиковый театр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развития мелкой моторики используются куклы, соответствующие возможностям ребенка и развивающие их. Куклы бывают разные: петрушечные куклы, вязаные пальчиковые куклы, мягкие подвижные «куклы-рукавички», комбинированные куклы, «я–куклы», куклы-марионетки.</a:t>
            </a:r>
          </a:p>
        </p:txBody>
      </p:sp>
      <p:pic>
        <p:nvPicPr>
          <p:cNvPr id="9218" name="Picture 2" descr="http://travel-tomsk.ru/img/1434088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48054"/>
            <a:ext cx="4758371" cy="36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404665"/>
            <a:ext cx="7632848" cy="2952327"/>
          </a:xfrm>
        </p:spPr>
        <p:txBody>
          <a:bodyPr/>
          <a:lstStyle/>
          <a:p>
            <a:r>
              <a:rPr lang="ru-RU" dirty="0"/>
              <a:t>Массаж кистей рук и пальцев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Массаж </a:t>
            </a:r>
            <a:r>
              <a:rPr lang="ru-RU" dirty="0"/>
              <a:t>является одним из видов пассивной гимнастики. Он оказывает общеукрепляющее действие на мышечную систему, повышая тонус, эластичность и сократительную способность мышц. Приемы массажа и самомассажа кистей и пальцев рук: массаж тыльной стороны кистей рук массаж  ладони массаж пальцев рук</a:t>
            </a:r>
            <a:endParaRPr lang="ru-RU" dirty="0"/>
          </a:p>
        </p:txBody>
      </p:sp>
      <p:pic>
        <p:nvPicPr>
          <p:cNvPr id="10242" name="Picture 2" descr="https://yandex.ru/collections/picture/cards/5913198b9f759a0921b22157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92813"/>
            <a:ext cx="5387752" cy="35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4354645" cy="613527"/>
          </a:xfrm>
        </p:spPr>
        <p:txBody>
          <a:bodyPr/>
          <a:lstStyle/>
          <a:p>
            <a:r>
              <a:rPr lang="ru-RU" dirty="0"/>
              <a:t>Игры с прищепками</a:t>
            </a:r>
          </a:p>
        </p:txBody>
      </p:sp>
      <p:pic>
        <p:nvPicPr>
          <p:cNvPr id="11266" name="Picture 2" descr="https://im0-tub-ru.yandex.net/i?id=1dd007da3846e46955b8f8fbc8233fc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552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s-rodnichok.ru/wp-content/uploads/2016/08/IMG_4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8" y="1196752"/>
            <a:ext cx="3920282" cy="52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234965" cy="45739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Развитие мелкой моторики и тактильно-двигательного восприятия у детей позволяет детям овладеть навыками письма, рисования, ручного труда, что в будущем поможет избежать многих проблем школьного обучения, лучше адаптироваться в практической жизни, научиться понимать многие явления окружающего мира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Спасибо за внимание!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«Истоки способностей и дарований детей находятся на кончиках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ее взаимодействие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</a:t>
            </a:r>
            <a:r>
              <a:rPr lang="ru-RU" dirty="0" err="1"/>
              <a:t>В.А.Сухомлинский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2"/>
            <a:ext cx="5112568" cy="33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4968551"/>
          </a:xfrm>
        </p:spPr>
        <p:txBody>
          <a:bodyPr/>
          <a:lstStyle/>
          <a:p>
            <a:r>
              <a:rPr lang="ru-RU" dirty="0" smtClean="0"/>
              <a:t>Цель: </a:t>
            </a:r>
            <a:r>
              <a:rPr lang="ru-RU" dirty="0"/>
              <a:t>Вовлечь родителей в процесс формирования речи </a:t>
            </a:r>
            <a:r>
              <a:rPr lang="ru-RU" dirty="0" smtClean="0"/>
              <a:t>детей </a:t>
            </a:r>
            <a:r>
              <a:rPr lang="ru-RU" dirty="0"/>
              <a:t>посредством развития мелкой </a:t>
            </a:r>
            <a:r>
              <a:rPr lang="ru-RU" dirty="0" smtClean="0"/>
              <a:t>моторики</a:t>
            </a:r>
          </a:p>
          <a:p>
            <a:r>
              <a:rPr lang="ru-RU" dirty="0" smtClean="0"/>
              <a:t>Задачи: </a:t>
            </a:r>
          </a:p>
          <a:p>
            <a:pPr marL="0" indent="0">
              <a:buNone/>
            </a:pPr>
            <a:r>
              <a:rPr lang="ru-RU" dirty="0" smtClean="0"/>
              <a:t>-Вызвать </a:t>
            </a:r>
            <a:r>
              <a:rPr lang="ru-RU" dirty="0"/>
              <a:t>у детей и родителей позитивное отношение к детскому саду;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Желание </a:t>
            </a:r>
            <a:r>
              <a:rPr lang="ru-RU" dirty="0"/>
              <a:t>заниматься с ребенком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-Развивать </a:t>
            </a:r>
            <a:r>
              <a:rPr lang="ru-RU" dirty="0"/>
              <a:t>у детей ориентировку в пространстве , мелкую моторику рук , упражняться в играх с ребенком . </a:t>
            </a:r>
            <a:r>
              <a:rPr lang="ru-RU" dirty="0" smtClean="0"/>
              <a:t>-Закрепить </a:t>
            </a:r>
            <a:r>
              <a:rPr lang="ru-RU" dirty="0"/>
              <a:t>знание знакомых песенок и стихов. 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Повысить </a:t>
            </a:r>
            <a:r>
              <a:rPr lang="ru-RU" dirty="0"/>
              <a:t>педагогическую культуру </a:t>
            </a:r>
            <a:r>
              <a:rPr lang="ru-RU" dirty="0" smtClean="0"/>
              <a:t>родителей.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Познакомить </a:t>
            </a:r>
            <a:r>
              <a:rPr lang="ru-RU" dirty="0"/>
              <a:t>родителей с условиями , влияющими на формирование речи детей;</a:t>
            </a:r>
          </a:p>
        </p:txBody>
      </p:sp>
    </p:spTree>
    <p:extLst>
      <p:ext uri="{BB962C8B-B14F-4D97-AF65-F5344CB8AC3E}">
        <p14:creationId xmlns:p14="http://schemas.microsoft.com/office/powerpoint/2010/main" val="10752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такое мелкая моторика?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104456"/>
          </a:xfrm>
        </p:spPr>
        <p:txBody>
          <a:bodyPr/>
          <a:lstStyle/>
          <a:p>
            <a:r>
              <a:rPr lang="ru-RU" dirty="0"/>
              <a:t>Физиологи под этим выражением подразумевают движение мелких мышц кистей рук. </a:t>
            </a:r>
            <a:endParaRPr lang="ru-RU" dirty="0" smtClean="0"/>
          </a:p>
          <a:p>
            <a:r>
              <a:rPr lang="ru-RU" b="1" dirty="0" smtClean="0"/>
              <a:t>Мелкая </a:t>
            </a:r>
            <a:r>
              <a:rPr lang="ru-RU" b="1" dirty="0"/>
              <a:t>моторика </a:t>
            </a:r>
            <a:r>
              <a:rPr lang="ru-RU" dirty="0"/>
              <a:t>- одна из сторон двигательной сферы, которая непосредственно связана с овладением предметными действиями, развитием продуктивных видов деятельности, письмом, речью ребенка (М. М. Кольцова, Н. Н. Новикова, Н. А. Бернштейн, В. Н. Бехтерев, М. В. Антропова, Н. А. </a:t>
            </a:r>
            <a:r>
              <a:rPr lang="ru-RU" dirty="0" err="1"/>
              <a:t>Рокотова</a:t>
            </a:r>
            <a:r>
              <a:rPr lang="ru-RU" dirty="0"/>
              <a:t>, Е. К. Бережная). </a:t>
            </a:r>
          </a:p>
        </p:txBody>
      </p:sp>
    </p:spTree>
    <p:extLst>
      <p:ext uri="{BB962C8B-B14F-4D97-AF65-F5344CB8AC3E}">
        <p14:creationId xmlns:p14="http://schemas.microsoft.com/office/powerpoint/2010/main" val="37348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60439"/>
            <a:ext cx="5616624" cy="4104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у ребёнка с раннего детства развивать мелкую моторику, то у него развиваются память, внимание, речь, активнее мыслительные процессы, </a:t>
            </a:r>
            <a:r>
              <a:rPr lang="ru-RU" dirty="0" smtClean="0"/>
              <a:t>он </a:t>
            </a:r>
            <a:r>
              <a:rPr lang="ru-RU" dirty="0"/>
              <a:t>будет хорошо выполнять самую тонкую работу, а рука его будет готова к письму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Мелкая </a:t>
            </a:r>
            <a:r>
              <a:rPr lang="ru-RU" dirty="0" smtClean="0"/>
              <a:t>моторика подразумевает:  </a:t>
            </a:r>
          </a:p>
          <a:p>
            <a:r>
              <a:rPr lang="ru-RU" dirty="0" smtClean="0"/>
              <a:t>Мышление </a:t>
            </a:r>
          </a:p>
          <a:p>
            <a:r>
              <a:rPr lang="ru-RU" dirty="0" smtClean="0"/>
              <a:t>Практические </a:t>
            </a:r>
            <a:r>
              <a:rPr lang="ru-RU" dirty="0"/>
              <a:t>навыки </a:t>
            </a:r>
            <a:endParaRPr lang="ru-RU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к письму </a:t>
            </a:r>
            <a:endParaRPr lang="ru-RU" dirty="0" smtClean="0"/>
          </a:p>
          <a:p>
            <a:r>
              <a:rPr lang="ru-RU" dirty="0" smtClean="0"/>
              <a:t>Внимание </a:t>
            </a:r>
          </a:p>
          <a:p>
            <a:r>
              <a:rPr lang="ru-RU" dirty="0" smtClean="0"/>
              <a:t>Память </a:t>
            </a:r>
            <a:r>
              <a:rPr lang="ru-RU" dirty="0"/>
              <a:t>Речь</a:t>
            </a:r>
          </a:p>
        </p:txBody>
      </p:sp>
      <p:pic>
        <p:nvPicPr>
          <p:cNvPr id="2050" name="Picture 2" descr="http://yablor.ru/media/images/top/original/Razvi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37" y="2708920"/>
            <a:ext cx="4762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развития мелкой моторики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5543" y="1873831"/>
            <a:ext cx="2550233" cy="179475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Игры с пластилином </a:t>
            </a:r>
          </a:p>
        </p:txBody>
      </p:sp>
      <p:sp>
        <p:nvSpPr>
          <p:cNvPr id="5" name="Овал 4"/>
          <p:cNvSpPr/>
          <p:nvPr/>
        </p:nvSpPr>
        <p:spPr>
          <a:xfrm>
            <a:off x="6444208" y="869302"/>
            <a:ext cx="2448272" cy="172616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Пальчиковая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гимнастика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4373724"/>
            <a:ext cx="2088232" cy="14675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Игры с прищепками </a:t>
            </a:r>
          </a:p>
        </p:txBody>
      </p:sp>
      <p:sp>
        <p:nvSpPr>
          <p:cNvPr id="7" name="Овал 6"/>
          <p:cNvSpPr/>
          <p:nvPr/>
        </p:nvSpPr>
        <p:spPr>
          <a:xfrm>
            <a:off x="2194687" y="2879711"/>
            <a:ext cx="2593337" cy="19665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Пальчиковый театр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99486" y="1412776"/>
            <a:ext cx="2118286" cy="149790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Массаж кистей рук и пальцев </a:t>
            </a:r>
          </a:p>
        </p:txBody>
      </p:sp>
      <p:sp>
        <p:nvSpPr>
          <p:cNvPr id="9" name="Овал 8"/>
          <p:cNvSpPr/>
          <p:nvPr/>
        </p:nvSpPr>
        <p:spPr>
          <a:xfrm>
            <a:off x="6336196" y="2771210"/>
            <a:ext cx="2376264" cy="16561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Рисование и раскрашивание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48264" y="5274298"/>
            <a:ext cx="2094283" cy="158417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шнуровки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62402" y="4952139"/>
            <a:ext cx="2474168" cy="177825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с крупой, бусинками, пуговицами, камешками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50144" y="4214005"/>
            <a:ext cx="2671734" cy="178698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 с конструкторами и мозаикой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Пальчиковая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Пальчиковые игры» - это инсценировка каких-либо рифмованных историй, сказок при помощи пальцев. Многие игры требуют участия обеих рук, что дает возможность детям ориентироваться в понятиях «вправо», «влево», «вверх», «вниз» и др. Дети старше 5 лет могут оформить игры разнообразным реквизитом - домиками, кубиками, мелкими предметами и т. д.</a:t>
            </a:r>
          </a:p>
        </p:txBody>
      </p:sp>
    </p:spTree>
    <p:extLst>
      <p:ext uri="{BB962C8B-B14F-4D97-AF65-F5344CB8AC3E}">
        <p14:creationId xmlns:p14="http://schemas.microsoft.com/office/powerpoint/2010/main" val="41321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056" y="188640"/>
            <a:ext cx="3384375" cy="4446022"/>
          </a:xfrm>
        </p:spPr>
        <p:txBody>
          <a:bodyPr/>
          <a:lstStyle/>
          <a:p>
            <a:r>
              <a:rPr lang="ru-RU" dirty="0" smtClean="0"/>
              <a:t>Игры с крупами.</a:t>
            </a:r>
          </a:p>
          <a:p>
            <a:pPr marL="0" indent="0">
              <a:buNone/>
            </a:pPr>
            <a:r>
              <a:rPr lang="ru-RU" dirty="0" smtClean="0"/>
              <a:t>-Пересыпаем крупу </a:t>
            </a:r>
          </a:p>
          <a:p>
            <a:pPr marL="0" indent="0">
              <a:buNone/>
            </a:pPr>
            <a:r>
              <a:rPr lang="ru-RU" dirty="0" smtClean="0"/>
              <a:t>-Дождь, град</a:t>
            </a:r>
          </a:p>
          <a:p>
            <a:pPr marL="0" indent="0">
              <a:buNone/>
            </a:pPr>
            <a:r>
              <a:rPr lang="ru-RU" dirty="0" smtClean="0"/>
              <a:t>-Прячем ручки </a:t>
            </a:r>
          </a:p>
          <a:p>
            <a:pPr marL="0" indent="0">
              <a:buNone/>
            </a:pPr>
            <a:r>
              <a:rPr lang="ru-RU" dirty="0" smtClean="0"/>
              <a:t>-Покормим птичек </a:t>
            </a:r>
          </a:p>
          <a:p>
            <a:pPr marL="0" indent="0">
              <a:buNone/>
            </a:pPr>
            <a:r>
              <a:rPr lang="ru-RU" dirty="0" smtClean="0"/>
              <a:t>-Разложи по тарелочкам </a:t>
            </a:r>
          </a:p>
          <a:p>
            <a:pPr marL="0" indent="0">
              <a:buNone/>
            </a:pPr>
            <a:r>
              <a:rPr lang="ru-RU" dirty="0" smtClean="0"/>
              <a:t>-Вкусная кашка</a:t>
            </a:r>
            <a:endParaRPr lang="ru-RU" dirty="0"/>
          </a:p>
        </p:txBody>
      </p:sp>
      <p:pic>
        <p:nvPicPr>
          <p:cNvPr id="3074" name="Picture 2" descr="http://arhivurokov.ru/multiurok/html/2017/02/24/s_58aff998e6576/571120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53149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496944" cy="28083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Игры с пластилином </a:t>
            </a:r>
          </a:p>
          <a:p>
            <a:pPr marL="0" indent="0">
              <a:buNone/>
            </a:pPr>
            <a:r>
              <a:rPr lang="ru-RU" dirty="0"/>
              <a:t>Пластилин дает уникальные возможности проводить интересные игры с пользой для общего развития ребенка. Покажите малышу все чудеса пластилинового мира, заинтересуйте его, и вы удивитесь, как быстро детские пальчики начнут создавать сначала неуклюжие, а потом все более сложные фигурки.</a:t>
            </a:r>
            <a:endParaRPr lang="ru-RU" dirty="0"/>
          </a:p>
        </p:txBody>
      </p:sp>
      <p:pic>
        <p:nvPicPr>
          <p:cNvPr id="4098" name="Picture 2" descr="http://rybinskblog.ru/wp-content/uploads/2015/02/P2050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2862"/>
            <a:ext cx="4822371" cy="36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62</TotalTime>
  <Words>814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Развитие мелкой моторики рук младшего возраста</vt:lpstr>
      <vt:lpstr>Презентация PowerPoint</vt:lpstr>
      <vt:lpstr>Презентация PowerPoint</vt:lpstr>
      <vt:lpstr>Что же такое мелкая моторика? </vt:lpstr>
      <vt:lpstr>Презентация PowerPoint</vt:lpstr>
      <vt:lpstr>Способы развития мелкой моторики</vt:lpstr>
      <vt:lpstr>Пальчиковая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Шнуровки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младшего возраста</dc:title>
  <dc:creator>Rob</dc:creator>
  <cp:lastModifiedBy>Rob</cp:lastModifiedBy>
  <cp:revision>7</cp:revision>
  <dcterms:created xsi:type="dcterms:W3CDTF">2017-10-08T16:58:30Z</dcterms:created>
  <dcterms:modified xsi:type="dcterms:W3CDTF">2017-10-08T18:00:58Z</dcterms:modified>
</cp:coreProperties>
</file>